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7"/>
  </p:notesMasterIdLst>
  <p:sldIdLst>
    <p:sldId id="25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9" r:id="rId14"/>
    <p:sldId id="265" r:id="rId15"/>
    <p:sldId id="270" r:id="rId16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18"/>
      <p:boldItalic r:id="rId19"/>
    </p:embeddedFont>
    <p:embeddedFont>
      <p:font typeface="Aptos Black" panose="020B0004020202020204" pitchFamily="34" charset="0"/>
      <p:bold r:id="rId20"/>
      <p:boldItalic r:id="rId21"/>
    </p:embeddedFont>
    <p:embeddedFont>
      <p:font typeface="Inter" panose="020B0604020202020204" charset="0"/>
      <p:regular r:id="rId22"/>
      <p:bold r:id="rId23"/>
      <p:italic r:id="rId24"/>
      <p:boldItalic r:id="rId25"/>
    </p:embeddedFont>
    <p:embeddedFont>
      <p:font typeface="Inter Light" panose="020B0604020202020204" charset="0"/>
      <p:regular r:id="rId26"/>
      <p:bold r:id="rId27"/>
      <p:italic r:id="rId28"/>
      <p:boldItalic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0b3f4e333_1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00b3f4e333_1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0b3f4e333_13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100b3f4e333_13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BEAAE99E-3A32-6F60-DF88-3EFF1517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0b3f4e333_13_102:notes">
            <a:extLst>
              <a:ext uri="{FF2B5EF4-FFF2-40B4-BE49-F238E27FC236}">
                <a16:creationId xmlns:a16="http://schemas.microsoft.com/office/drawing/2014/main" id="{A252E3CD-5E57-D71E-A11E-AAD344A382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00b3f4e333_13_102:notes">
            <a:extLst>
              <a:ext uri="{FF2B5EF4-FFF2-40B4-BE49-F238E27FC236}">
                <a16:creationId xmlns:a16="http://schemas.microsoft.com/office/drawing/2014/main" id="{8B095F18-8859-3345-5E1A-4618926AAE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7404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FE6893A0-7513-9B12-0713-3D329FAD1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0b3f4e333_13_276:notes">
            <a:extLst>
              <a:ext uri="{FF2B5EF4-FFF2-40B4-BE49-F238E27FC236}">
                <a16:creationId xmlns:a16="http://schemas.microsoft.com/office/drawing/2014/main" id="{D4A823A5-357A-93F6-1EFA-4BB7A09C2E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00b3f4e333_13_276:notes">
            <a:extLst>
              <a:ext uri="{FF2B5EF4-FFF2-40B4-BE49-F238E27FC236}">
                <a16:creationId xmlns:a16="http://schemas.microsoft.com/office/drawing/2014/main" id="{814B8C8A-797A-63E6-6CC9-27888A9598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807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0b3f4e333_13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100b3f4e333_13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>
          <a:extLst>
            <a:ext uri="{FF2B5EF4-FFF2-40B4-BE49-F238E27FC236}">
              <a16:creationId xmlns:a16="http://schemas.microsoft.com/office/drawing/2014/main" id="{6FB88380-8D1B-0C34-6C05-DFEB415BC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0b3f4e333_13_661:notes">
            <a:extLst>
              <a:ext uri="{FF2B5EF4-FFF2-40B4-BE49-F238E27FC236}">
                <a16:creationId xmlns:a16="http://schemas.microsoft.com/office/drawing/2014/main" id="{6CC0051D-06D4-DFF0-7A4C-94D72F983B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g100b3f4e333_13_661:notes">
            <a:extLst>
              <a:ext uri="{FF2B5EF4-FFF2-40B4-BE49-F238E27FC236}">
                <a16:creationId xmlns:a16="http://schemas.microsoft.com/office/drawing/2014/main" id="{E52B3D96-CBE0-73CA-BC93-935288F03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08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799B97A8-B4B9-3B90-41D6-3AB78C092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0b3f4e333_13_75:notes">
            <a:extLst>
              <a:ext uri="{FF2B5EF4-FFF2-40B4-BE49-F238E27FC236}">
                <a16:creationId xmlns:a16="http://schemas.microsoft.com/office/drawing/2014/main" id="{84D92F2E-784A-C14E-CF45-2407E6DB15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00b3f4e333_13_75:notes">
            <a:extLst>
              <a:ext uri="{FF2B5EF4-FFF2-40B4-BE49-F238E27FC236}">
                <a16:creationId xmlns:a16="http://schemas.microsoft.com/office/drawing/2014/main" id="{4C0CBD27-9AF3-3C62-3F9F-B77D6F79A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421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0b3f4e333_1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100b3f4e333_1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0b3f4e333_1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00b3f4e333_1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0b3f4e333_1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00b3f4e333_1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0b3f4e333_13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00b3f4e333_13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00b3f4e333_13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00b3f4e333_13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0b3f4e333_13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100b3f4e333_13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0b3f4e333_13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00b3f4e333_13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5991260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>
            <a:spLocks noGrp="1"/>
          </p:cNvSpPr>
          <p:nvPr>
            <p:ph type="pic" idx="3"/>
          </p:nvPr>
        </p:nvSpPr>
        <p:spPr>
          <a:xfrm>
            <a:off x="8020119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4"/>
          <p:cNvSpPr>
            <a:spLocks noGrp="1"/>
          </p:cNvSpPr>
          <p:nvPr>
            <p:ph type="pic" idx="4"/>
          </p:nvPr>
        </p:nvSpPr>
        <p:spPr>
          <a:xfrm>
            <a:off x="3962400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4"/>
          <p:cNvSpPr>
            <a:spLocks noGrp="1"/>
          </p:cNvSpPr>
          <p:nvPr>
            <p:ph type="pic" idx="5"/>
          </p:nvPr>
        </p:nvSpPr>
        <p:spPr>
          <a:xfrm>
            <a:off x="5991260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4"/>
          <p:cNvSpPr>
            <a:spLocks noGrp="1"/>
          </p:cNvSpPr>
          <p:nvPr>
            <p:ph type="pic" idx="6"/>
          </p:nvPr>
        </p:nvSpPr>
        <p:spPr>
          <a:xfrm>
            <a:off x="8020119" y="20821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4"/>
          <p:cNvSpPr>
            <a:spLocks noGrp="1"/>
          </p:cNvSpPr>
          <p:nvPr>
            <p:ph type="pic" idx="7"/>
          </p:nvPr>
        </p:nvSpPr>
        <p:spPr>
          <a:xfrm>
            <a:off x="3962400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>
            <a:spLocks noGrp="1"/>
          </p:cNvSpPr>
          <p:nvPr>
            <p:ph type="pic" idx="8"/>
          </p:nvPr>
        </p:nvSpPr>
        <p:spPr>
          <a:xfrm>
            <a:off x="5991260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>
            <a:spLocks noGrp="1"/>
          </p:cNvSpPr>
          <p:nvPr>
            <p:ph type="pic" idx="9"/>
          </p:nvPr>
        </p:nvSpPr>
        <p:spPr>
          <a:xfrm>
            <a:off x="8020119" y="3389287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4"/>
          <p:cNvSpPr>
            <a:spLocks noGrp="1"/>
          </p:cNvSpPr>
          <p:nvPr>
            <p:ph type="pic" idx="13"/>
          </p:nvPr>
        </p:nvSpPr>
        <p:spPr>
          <a:xfrm>
            <a:off x="3962400" y="774917"/>
            <a:ext cx="1714431" cy="9792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1182847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>
            <a:spLocks noGrp="1"/>
          </p:cNvSpPr>
          <p:nvPr>
            <p:ph type="pic" idx="3"/>
          </p:nvPr>
        </p:nvSpPr>
        <p:spPr>
          <a:xfrm>
            <a:off x="3577511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5"/>
          <p:cNvSpPr>
            <a:spLocks noGrp="1"/>
          </p:cNvSpPr>
          <p:nvPr>
            <p:ph type="pic" idx="4"/>
          </p:nvPr>
        </p:nvSpPr>
        <p:spPr>
          <a:xfrm>
            <a:off x="5972175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5"/>
          <p:cNvSpPr>
            <a:spLocks noGrp="1"/>
          </p:cNvSpPr>
          <p:nvPr>
            <p:ph type="pic" idx="5"/>
          </p:nvPr>
        </p:nvSpPr>
        <p:spPr>
          <a:xfrm>
            <a:off x="8366839" y="1783045"/>
            <a:ext cx="1988977" cy="27511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>
            <a:spLocks noGrp="1"/>
          </p:cNvSpPr>
          <p:nvPr>
            <p:ph type="pic" idx="2"/>
          </p:nvPr>
        </p:nvSpPr>
        <p:spPr>
          <a:xfrm>
            <a:off x="648407" y="3743326"/>
            <a:ext cx="1310879" cy="702143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6"/>
          <p:cNvSpPr>
            <a:spLocks noGrp="1"/>
          </p:cNvSpPr>
          <p:nvPr>
            <p:ph type="pic" idx="3"/>
          </p:nvPr>
        </p:nvSpPr>
        <p:spPr>
          <a:xfrm>
            <a:off x="4933953" y="3743326"/>
            <a:ext cx="1310879" cy="702143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6"/>
          <p:cNvSpPr>
            <a:spLocks noGrp="1"/>
          </p:cNvSpPr>
          <p:nvPr>
            <p:ph type="pic" idx="4"/>
          </p:nvPr>
        </p:nvSpPr>
        <p:spPr>
          <a:xfrm>
            <a:off x="648407" y="4699397"/>
            <a:ext cx="1310879" cy="702143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6"/>
          <p:cNvSpPr>
            <a:spLocks noGrp="1"/>
          </p:cNvSpPr>
          <p:nvPr>
            <p:ph type="pic" idx="5"/>
          </p:nvPr>
        </p:nvSpPr>
        <p:spPr>
          <a:xfrm>
            <a:off x="4933953" y="4699397"/>
            <a:ext cx="1310879" cy="70214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>
            <a:spLocks noGrp="1"/>
          </p:cNvSpPr>
          <p:nvPr>
            <p:ph type="pic" idx="2"/>
          </p:nvPr>
        </p:nvSpPr>
        <p:spPr>
          <a:xfrm>
            <a:off x="1904194" y="1340123"/>
            <a:ext cx="1679272" cy="104186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7"/>
          <p:cNvSpPr>
            <a:spLocks noGrp="1"/>
          </p:cNvSpPr>
          <p:nvPr>
            <p:ph type="pic" idx="3"/>
          </p:nvPr>
        </p:nvSpPr>
        <p:spPr>
          <a:xfrm>
            <a:off x="4953952" y="1340122"/>
            <a:ext cx="1675782" cy="1039668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7"/>
          <p:cNvSpPr>
            <a:spLocks noGrp="1"/>
          </p:cNvSpPr>
          <p:nvPr>
            <p:ph type="pic" idx="4"/>
          </p:nvPr>
        </p:nvSpPr>
        <p:spPr>
          <a:xfrm>
            <a:off x="686973" y="2516170"/>
            <a:ext cx="1687923" cy="1036144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7"/>
          <p:cNvSpPr>
            <a:spLocks noGrp="1"/>
          </p:cNvSpPr>
          <p:nvPr>
            <p:ph type="pic" idx="5"/>
          </p:nvPr>
        </p:nvSpPr>
        <p:spPr>
          <a:xfrm>
            <a:off x="6167106" y="2512627"/>
            <a:ext cx="1674569" cy="1039686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7"/>
          <p:cNvSpPr>
            <a:spLocks noGrp="1"/>
          </p:cNvSpPr>
          <p:nvPr>
            <p:ph type="pic" idx="6"/>
          </p:nvPr>
        </p:nvSpPr>
        <p:spPr>
          <a:xfrm>
            <a:off x="6783607" y="3689833"/>
            <a:ext cx="1674569" cy="1039686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>
            <a:spLocks noGrp="1"/>
          </p:cNvSpPr>
          <p:nvPr>
            <p:ph type="pic" idx="7"/>
          </p:nvPr>
        </p:nvSpPr>
        <p:spPr>
          <a:xfrm>
            <a:off x="3124853" y="3691669"/>
            <a:ext cx="1691313" cy="10398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>
            <a:spLocks noGrp="1"/>
          </p:cNvSpPr>
          <p:nvPr>
            <p:ph type="pic" idx="2"/>
          </p:nvPr>
        </p:nvSpPr>
        <p:spPr>
          <a:xfrm>
            <a:off x="2809873" y="-216352"/>
            <a:ext cx="6543678" cy="5584032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8"/>
          <p:cNvSpPr>
            <a:spLocks noGrp="1"/>
          </p:cNvSpPr>
          <p:nvPr>
            <p:ph type="pic" idx="3"/>
          </p:nvPr>
        </p:nvSpPr>
        <p:spPr>
          <a:xfrm>
            <a:off x="661931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8"/>
          <p:cNvSpPr>
            <a:spLocks noGrp="1"/>
          </p:cNvSpPr>
          <p:nvPr>
            <p:ph type="pic" idx="4"/>
          </p:nvPr>
        </p:nvSpPr>
        <p:spPr>
          <a:xfrm>
            <a:off x="2636188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8"/>
          <p:cNvSpPr>
            <a:spLocks noGrp="1"/>
          </p:cNvSpPr>
          <p:nvPr>
            <p:ph type="pic" idx="5"/>
          </p:nvPr>
        </p:nvSpPr>
        <p:spPr>
          <a:xfrm>
            <a:off x="4610447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8"/>
          <p:cNvSpPr>
            <a:spLocks noGrp="1"/>
          </p:cNvSpPr>
          <p:nvPr>
            <p:ph type="pic" idx="6"/>
          </p:nvPr>
        </p:nvSpPr>
        <p:spPr>
          <a:xfrm>
            <a:off x="6584705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8"/>
          <p:cNvSpPr>
            <a:spLocks noGrp="1"/>
          </p:cNvSpPr>
          <p:nvPr>
            <p:ph type="pic" idx="7"/>
          </p:nvPr>
        </p:nvSpPr>
        <p:spPr>
          <a:xfrm>
            <a:off x="8558962" y="3755402"/>
            <a:ext cx="1714431" cy="9792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1.png"/><Relationship Id="rId4" Type="http://schemas.openxmlformats.org/officeDocument/2006/relationships/image" Target="../media/image29.jp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4.jp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1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6"/>
          <p:cNvGrpSpPr/>
          <p:nvPr/>
        </p:nvGrpSpPr>
        <p:grpSpPr>
          <a:xfrm>
            <a:off x="2510203" y="993594"/>
            <a:ext cx="3859538" cy="1038554"/>
            <a:chOff x="3283107" y="2671620"/>
            <a:chExt cx="5622870" cy="1513045"/>
          </a:xfrm>
        </p:grpSpPr>
        <p:sp>
          <p:nvSpPr>
            <p:cNvPr id="136" name="Google Shape;136;p26"/>
            <p:cNvSpPr/>
            <p:nvPr/>
          </p:nvSpPr>
          <p:spPr>
            <a:xfrm>
              <a:off x="3283107" y="2671976"/>
              <a:ext cx="769710" cy="1512689"/>
            </a:xfrm>
            <a:custGeom>
              <a:avLst/>
              <a:gdLst/>
              <a:ahLst/>
              <a:cxnLst/>
              <a:rect l="l" t="t" r="r" b="b"/>
              <a:pathLst>
                <a:path w="769710" h="1512689" extrusionOk="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8047056" y="2671971"/>
              <a:ext cx="858921" cy="1512047"/>
            </a:xfrm>
            <a:custGeom>
              <a:avLst/>
              <a:gdLst/>
              <a:ahLst/>
              <a:cxnLst/>
              <a:rect l="l" t="t" r="r" b="b"/>
              <a:pathLst>
                <a:path w="858921" h="1512047" extrusionOk="0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4281328" y="2671767"/>
              <a:ext cx="653651" cy="1396785"/>
            </a:xfrm>
            <a:custGeom>
              <a:avLst/>
              <a:gdLst/>
              <a:ahLst/>
              <a:cxnLst/>
              <a:rect l="l" t="t" r="r" b="b"/>
              <a:pathLst>
                <a:path w="653651" h="1396785" extrusionOk="0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5974096" y="2671766"/>
              <a:ext cx="663375" cy="1317013"/>
            </a:xfrm>
            <a:custGeom>
              <a:avLst/>
              <a:gdLst/>
              <a:ahLst/>
              <a:cxnLst/>
              <a:rect l="l" t="t" r="r" b="b"/>
              <a:pathLst>
                <a:path w="663375" h="1317013" extrusionOk="0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5089957" y="2671841"/>
              <a:ext cx="734851" cy="1330420"/>
            </a:xfrm>
            <a:custGeom>
              <a:avLst/>
              <a:gdLst/>
              <a:ahLst/>
              <a:cxnLst/>
              <a:rect l="l" t="t" r="r" b="b"/>
              <a:pathLst>
                <a:path w="734852" h="1330420" extrusionOk="0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6790332" y="2671693"/>
              <a:ext cx="648400" cy="1359913"/>
            </a:xfrm>
            <a:custGeom>
              <a:avLst/>
              <a:gdLst/>
              <a:ahLst/>
              <a:cxnLst/>
              <a:rect l="l" t="t" r="r" b="b"/>
              <a:pathLst>
                <a:path w="648400" h="1359913" extrusionOk="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7629214" y="2671620"/>
              <a:ext cx="236304" cy="1392345"/>
            </a:xfrm>
            <a:custGeom>
              <a:avLst/>
              <a:gdLst/>
              <a:ahLst/>
              <a:cxnLst/>
              <a:rect l="l" t="t" r="r" b="b"/>
              <a:pathLst>
                <a:path w="236304" h="1392345" extrusionOk="0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64D9F5-1887-C5CF-A510-16CC2F8DAD29}"/>
              </a:ext>
            </a:extLst>
          </p:cNvPr>
          <p:cNvSpPr txBox="1"/>
          <p:nvPr/>
        </p:nvSpPr>
        <p:spPr>
          <a:xfrm>
            <a:off x="2302143" y="2673350"/>
            <a:ext cx="456565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Amasis MT Pro Black" panose="02040A04050005020304" pitchFamily="18" charset="0"/>
              </a:rPr>
              <a:t>ANALYSIS PROJECT USING SQL AND POWER BI</a:t>
            </a:r>
            <a:endParaRPr lang="en-IN" b="1" dirty="0">
              <a:latin typeface="Amasis MT Pro Black" panose="02040A040500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D37C8-B253-ABDE-5C2A-955837528621}"/>
              </a:ext>
            </a:extLst>
          </p:cNvPr>
          <p:cNvSpPr txBox="1"/>
          <p:nvPr/>
        </p:nvSpPr>
        <p:spPr>
          <a:xfrm>
            <a:off x="2693598" y="3841885"/>
            <a:ext cx="4014240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Amasis MT Pro Black" panose="02040A04050005020304" pitchFamily="18" charset="0"/>
              </a:rPr>
              <a:t>PRESENTED BY – PRATHAM SRIVASYAVA</a:t>
            </a:r>
            <a:endParaRPr lang="en-IN" b="1" dirty="0">
              <a:latin typeface="Amasis MT Pro Black" panose="02040A04050005020304" pitchFamily="18" charset="0"/>
            </a:endParaRPr>
          </a:p>
        </p:txBody>
      </p:sp>
      <p:pic>
        <p:nvPicPr>
          <p:cNvPr id="5" name="Picture 4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5C563EBE-2F50-9638-58DF-8A27CBB1E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0"/>
            <a:ext cx="647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34"/>
          <p:cNvGrpSpPr/>
          <p:nvPr/>
        </p:nvGrpSpPr>
        <p:grpSpPr>
          <a:xfrm>
            <a:off x="3130550" y="1436384"/>
            <a:ext cx="5738019" cy="3022600"/>
            <a:chOff x="4053923" y="2055901"/>
            <a:chExt cx="8118295" cy="4020224"/>
          </a:xfrm>
        </p:grpSpPr>
        <p:sp>
          <p:nvSpPr>
            <p:cNvPr id="439" name="Google Shape;439;p34"/>
            <p:cNvSpPr/>
            <p:nvPr/>
          </p:nvSpPr>
          <p:spPr>
            <a:xfrm>
              <a:off x="9267724" y="3249430"/>
              <a:ext cx="342825" cy="276163"/>
            </a:xfrm>
            <a:custGeom>
              <a:avLst/>
              <a:gdLst/>
              <a:ahLst/>
              <a:cxnLst/>
              <a:rect l="l" t="t" r="r" b="b"/>
              <a:pathLst>
                <a:path w="216" h="174" extrusionOk="0">
                  <a:moveTo>
                    <a:pt x="212" y="20"/>
                  </a:moveTo>
                  <a:lnTo>
                    <a:pt x="216" y="26"/>
                  </a:lnTo>
                  <a:lnTo>
                    <a:pt x="207" y="28"/>
                  </a:lnTo>
                  <a:lnTo>
                    <a:pt x="201" y="31"/>
                  </a:lnTo>
                  <a:lnTo>
                    <a:pt x="183" y="33"/>
                  </a:lnTo>
                  <a:lnTo>
                    <a:pt x="168" y="38"/>
                  </a:lnTo>
                  <a:lnTo>
                    <a:pt x="160" y="46"/>
                  </a:lnTo>
                  <a:lnTo>
                    <a:pt x="166" y="54"/>
                  </a:lnTo>
                  <a:lnTo>
                    <a:pt x="170" y="63"/>
                  </a:lnTo>
                  <a:lnTo>
                    <a:pt x="165" y="71"/>
                  </a:lnTo>
                  <a:lnTo>
                    <a:pt x="167" y="79"/>
                  </a:lnTo>
                  <a:lnTo>
                    <a:pt x="164" y="85"/>
                  </a:lnTo>
                  <a:lnTo>
                    <a:pt x="148" y="85"/>
                  </a:lnTo>
                  <a:lnTo>
                    <a:pt x="158" y="97"/>
                  </a:lnTo>
                  <a:lnTo>
                    <a:pt x="148" y="102"/>
                  </a:lnTo>
                  <a:lnTo>
                    <a:pt x="145" y="113"/>
                  </a:lnTo>
                  <a:lnTo>
                    <a:pt x="148" y="125"/>
                  </a:lnTo>
                  <a:lnTo>
                    <a:pt x="142" y="130"/>
                  </a:lnTo>
                  <a:lnTo>
                    <a:pt x="136" y="129"/>
                  </a:lnTo>
                  <a:lnTo>
                    <a:pt x="125" y="131"/>
                  </a:lnTo>
                  <a:lnTo>
                    <a:pt x="124" y="136"/>
                  </a:lnTo>
                  <a:lnTo>
                    <a:pt x="111" y="136"/>
                  </a:lnTo>
                  <a:lnTo>
                    <a:pt x="105" y="147"/>
                  </a:lnTo>
                  <a:lnTo>
                    <a:pt x="107" y="164"/>
                  </a:lnTo>
                  <a:lnTo>
                    <a:pt x="88" y="171"/>
                  </a:lnTo>
                  <a:lnTo>
                    <a:pt x="76" y="170"/>
                  </a:lnTo>
                  <a:lnTo>
                    <a:pt x="73" y="174"/>
                  </a:lnTo>
                  <a:lnTo>
                    <a:pt x="63" y="171"/>
                  </a:lnTo>
                  <a:lnTo>
                    <a:pt x="48" y="174"/>
                  </a:lnTo>
                  <a:lnTo>
                    <a:pt x="19" y="164"/>
                  </a:lnTo>
                  <a:lnTo>
                    <a:pt x="31" y="147"/>
                  </a:lnTo>
                  <a:lnTo>
                    <a:pt x="28" y="136"/>
                  </a:lnTo>
                  <a:lnTo>
                    <a:pt x="15" y="132"/>
                  </a:lnTo>
                  <a:lnTo>
                    <a:pt x="11" y="120"/>
                  </a:lnTo>
                  <a:lnTo>
                    <a:pt x="3" y="104"/>
                  </a:lnTo>
                  <a:lnTo>
                    <a:pt x="8" y="94"/>
                  </a:lnTo>
                  <a:lnTo>
                    <a:pt x="0" y="91"/>
                  </a:lnTo>
                  <a:lnTo>
                    <a:pt x="2" y="78"/>
                  </a:lnTo>
                  <a:lnTo>
                    <a:pt x="4" y="54"/>
                  </a:lnTo>
                  <a:lnTo>
                    <a:pt x="21" y="61"/>
                  </a:lnTo>
                  <a:lnTo>
                    <a:pt x="33" y="59"/>
                  </a:lnTo>
                  <a:lnTo>
                    <a:pt x="34" y="50"/>
                  </a:lnTo>
                  <a:lnTo>
                    <a:pt x="46" y="47"/>
                  </a:lnTo>
                  <a:lnTo>
                    <a:pt x="54" y="41"/>
                  </a:lnTo>
                  <a:lnTo>
                    <a:pt x="53" y="26"/>
                  </a:lnTo>
                  <a:lnTo>
                    <a:pt x="65" y="22"/>
                  </a:lnTo>
                  <a:lnTo>
                    <a:pt x="66" y="16"/>
                  </a:lnTo>
                  <a:lnTo>
                    <a:pt x="75" y="21"/>
                  </a:lnTo>
                  <a:lnTo>
                    <a:pt x="79" y="21"/>
                  </a:lnTo>
                  <a:lnTo>
                    <a:pt x="88" y="21"/>
                  </a:lnTo>
                  <a:lnTo>
                    <a:pt x="101" y="26"/>
                  </a:lnTo>
                  <a:lnTo>
                    <a:pt x="107" y="27"/>
                  </a:lnTo>
                  <a:lnTo>
                    <a:pt x="116" y="21"/>
                  </a:lnTo>
                  <a:lnTo>
                    <a:pt x="123" y="25"/>
                  </a:lnTo>
                  <a:lnTo>
                    <a:pt x="125" y="17"/>
                  </a:lnTo>
                  <a:lnTo>
                    <a:pt x="135" y="17"/>
                  </a:lnTo>
                  <a:lnTo>
                    <a:pt x="136" y="14"/>
                  </a:lnTo>
                  <a:lnTo>
                    <a:pt x="136" y="7"/>
                  </a:lnTo>
                  <a:lnTo>
                    <a:pt x="141" y="0"/>
                  </a:lnTo>
                  <a:lnTo>
                    <a:pt x="151" y="4"/>
                  </a:lnTo>
                  <a:lnTo>
                    <a:pt x="150" y="10"/>
                  </a:lnTo>
                  <a:lnTo>
                    <a:pt x="156" y="11"/>
                  </a:lnTo>
                  <a:lnTo>
                    <a:pt x="159" y="27"/>
                  </a:lnTo>
                  <a:lnTo>
                    <a:pt x="166" y="33"/>
                  </a:lnTo>
                  <a:lnTo>
                    <a:pt x="170" y="29"/>
                  </a:lnTo>
                  <a:lnTo>
                    <a:pt x="177" y="27"/>
                  </a:lnTo>
                  <a:lnTo>
                    <a:pt x="185" y="19"/>
                  </a:lnTo>
                  <a:lnTo>
                    <a:pt x="196" y="20"/>
                  </a:lnTo>
                  <a:lnTo>
                    <a:pt x="212" y="20"/>
                  </a:lnTo>
                  <a:lnTo>
                    <a:pt x="212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8045616" y="4588976"/>
              <a:ext cx="331715" cy="363455"/>
            </a:xfrm>
            <a:custGeom>
              <a:avLst/>
              <a:gdLst/>
              <a:ahLst/>
              <a:cxnLst/>
              <a:rect l="l" t="t" r="r" b="b"/>
              <a:pathLst>
                <a:path w="209" h="229" extrusionOk="0">
                  <a:moveTo>
                    <a:pt x="207" y="96"/>
                  </a:moveTo>
                  <a:lnTo>
                    <a:pt x="208" y="102"/>
                  </a:lnTo>
                  <a:lnTo>
                    <a:pt x="206" y="111"/>
                  </a:lnTo>
                  <a:lnTo>
                    <a:pt x="209" y="120"/>
                  </a:lnTo>
                  <a:lnTo>
                    <a:pt x="206" y="127"/>
                  </a:lnTo>
                  <a:lnTo>
                    <a:pt x="208" y="134"/>
                  </a:lnTo>
                  <a:lnTo>
                    <a:pt x="173" y="133"/>
                  </a:lnTo>
                  <a:lnTo>
                    <a:pt x="171" y="194"/>
                  </a:lnTo>
                  <a:lnTo>
                    <a:pt x="181" y="209"/>
                  </a:lnTo>
                  <a:lnTo>
                    <a:pt x="192" y="221"/>
                  </a:lnTo>
                  <a:lnTo>
                    <a:pt x="161" y="229"/>
                  </a:lnTo>
                  <a:lnTo>
                    <a:pt x="121" y="226"/>
                  </a:lnTo>
                  <a:lnTo>
                    <a:pt x="110" y="217"/>
                  </a:lnTo>
                  <a:lnTo>
                    <a:pt x="42" y="218"/>
                  </a:lnTo>
                  <a:lnTo>
                    <a:pt x="40" y="220"/>
                  </a:lnTo>
                  <a:lnTo>
                    <a:pt x="31" y="211"/>
                  </a:lnTo>
                  <a:lnTo>
                    <a:pt x="19" y="210"/>
                  </a:lnTo>
                  <a:lnTo>
                    <a:pt x="10" y="214"/>
                  </a:lnTo>
                  <a:lnTo>
                    <a:pt x="2" y="217"/>
                  </a:lnTo>
                  <a:lnTo>
                    <a:pt x="0" y="206"/>
                  </a:lnTo>
                  <a:lnTo>
                    <a:pt x="3" y="188"/>
                  </a:lnTo>
                  <a:lnTo>
                    <a:pt x="9" y="171"/>
                  </a:lnTo>
                  <a:lnTo>
                    <a:pt x="10" y="163"/>
                  </a:lnTo>
                  <a:lnTo>
                    <a:pt x="15" y="146"/>
                  </a:lnTo>
                  <a:lnTo>
                    <a:pt x="19" y="138"/>
                  </a:lnTo>
                  <a:lnTo>
                    <a:pt x="29" y="126"/>
                  </a:lnTo>
                  <a:lnTo>
                    <a:pt x="35" y="117"/>
                  </a:lnTo>
                  <a:lnTo>
                    <a:pt x="37" y="103"/>
                  </a:lnTo>
                  <a:lnTo>
                    <a:pt x="36" y="92"/>
                  </a:lnTo>
                  <a:lnTo>
                    <a:pt x="31" y="86"/>
                  </a:lnTo>
                  <a:lnTo>
                    <a:pt x="27" y="74"/>
                  </a:lnTo>
                  <a:lnTo>
                    <a:pt x="22" y="63"/>
                  </a:lnTo>
                  <a:lnTo>
                    <a:pt x="24" y="58"/>
                  </a:lnTo>
                  <a:lnTo>
                    <a:pt x="28" y="51"/>
                  </a:lnTo>
                  <a:lnTo>
                    <a:pt x="24" y="32"/>
                  </a:lnTo>
                  <a:lnTo>
                    <a:pt x="20" y="2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21" y="1"/>
                  </a:lnTo>
                  <a:lnTo>
                    <a:pt x="25" y="2"/>
                  </a:lnTo>
                  <a:lnTo>
                    <a:pt x="31" y="0"/>
                  </a:lnTo>
                  <a:lnTo>
                    <a:pt x="81" y="0"/>
                  </a:lnTo>
                  <a:lnTo>
                    <a:pt x="85" y="14"/>
                  </a:lnTo>
                  <a:lnTo>
                    <a:pt x="90" y="26"/>
                  </a:lnTo>
                  <a:lnTo>
                    <a:pt x="94" y="31"/>
                  </a:lnTo>
                  <a:lnTo>
                    <a:pt x="99" y="41"/>
                  </a:lnTo>
                  <a:lnTo>
                    <a:pt x="111" y="40"/>
                  </a:lnTo>
                  <a:lnTo>
                    <a:pt x="116" y="37"/>
                  </a:lnTo>
                  <a:lnTo>
                    <a:pt x="125" y="40"/>
                  </a:lnTo>
                  <a:lnTo>
                    <a:pt x="128" y="35"/>
                  </a:lnTo>
                  <a:lnTo>
                    <a:pt x="133" y="24"/>
                  </a:lnTo>
                  <a:lnTo>
                    <a:pt x="143" y="23"/>
                  </a:lnTo>
                  <a:lnTo>
                    <a:pt x="144" y="20"/>
                  </a:lnTo>
                  <a:lnTo>
                    <a:pt x="153" y="20"/>
                  </a:lnTo>
                  <a:lnTo>
                    <a:pt x="151" y="27"/>
                  </a:lnTo>
                  <a:lnTo>
                    <a:pt x="171" y="26"/>
                  </a:lnTo>
                  <a:lnTo>
                    <a:pt x="171" y="39"/>
                  </a:lnTo>
                  <a:lnTo>
                    <a:pt x="175" y="46"/>
                  </a:lnTo>
                  <a:lnTo>
                    <a:pt x="172" y="57"/>
                  </a:lnTo>
                  <a:lnTo>
                    <a:pt x="173" y="69"/>
                  </a:lnTo>
                  <a:lnTo>
                    <a:pt x="179" y="77"/>
                  </a:lnTo>
                  <a:lnTo>
                    <a:pt x="177" y="99"/>
                  </a:lnTo>
                  <a:lnTo>
                    <a:pt x="182" y="97"/>
                  </a:lnTo>
                  <a:lnTo>
                    <a:pt x="188" y="97"/>
                  </a:lnTo>
                  <a:lnTo>
                    <a:pt x="199" y="94"/>
                  </a:lnTo>
                  <a:lnTo>
                    <a:pt x="207" y="9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8056725" y="4544536"/>
              <a:ext cx="28569" cy="41266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4" y="26"/>
                  </a:moveTo>
                  <a:lnTo>
                    <a:pt x="0" y="12"/>
                  </a:lnTo>
                  <a:lnTo>
                    <a:pt x="7" y="4"/>
                  </a:lnTo>
                  <a:lnTo>
                    <a:pt x="12" y="0"/>
                  </a:lnTo>
                  <a:lnTo>
                    <a:pt x="18" y="7"/>
                  </a:lnTo>
                  <a:lnTo>
                    <a:pt x="12" y="11"/>
                  </a:lnTo>
                  <a:lnTo>
                    <a:pt x="10" y="16"/>
                  </a:lnTo>
                  <a:lnTo>
                    <a:pt x="9" y="24"/>
                  </a:lnTo>
                  <a:lnTo>
                    <a:pt x="4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8207506" y="3124046"/>
              <a:ext cx="46027" cy="92054"/>
            </a:xfrm>
            <a:custGeom>
              <a:avLst/>
              <a:gdLst/>
              <a:ahLst/>
              <a:cxnLst/>
              <a:rect l="l" t="t" r="r" b="b"/>
              <a:pathLst>
                <a:path w="29" h="58" extrusionOk="0">
                  <a:moveTo>
                    <a:pt x="6" y="0"/>
                  </a:moveTo>
                  <a:lnTo>
                    <a:pt x="8" y="3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9" y="9"/>
                  </a:lnTo>
                  <a:lnTo>
                    <a:pt x="21" y="15"/>
                  </a:lnTo>
                  <a:lnTo>
                    <a:pt x="20" y="22"/>
                  </a:lnTo>
                  <a:lnTo>
                    <a:pt x="23" y="30"/>
                  </a:lnTo>
                  <a:lnTo>
                    <a:pt x="29" y="35"/>
                  </a:lnTo>
                  <a:lnTo>
                    <a:pt x="29" y="40"/>
                  </a:lnTo>
                  <a:lnTo>
                    <a:pt x="24" y="42"/>
                  </a:lnTo>
                  <a:lnTo>
                    <a:pt x="24" y="49"/>
                  </a:lnTo>
                  <a:lnTo>
                    <a:pt x="17" y="58"/>
                  </a:lnTo>
                  <a:lnTo>
                    <a:pt x="15" y="56"/>
                  </a:lnTo>
                  <a:lnTo>
                    <a:pt x="14" y="52"/>
                  </a:lnTo>
                  <a:lnTo>
                    <a:pt x="5" y="46"/>
                  </a:lnTo>
                  <a:lnTo>
                    <a:pt x="3" y="37"/>
                  </a:lnTo>
                  <a:lnTo>
                    <a:pt x="3" y="23"/>
                  </a:lnTo>
                  <a:lnTo>
                    <a:pt x="5" y="18"/>
                  </a:lnTo>
                  <a:lnTo>
                    <a:pt x="2" y="15"/>
                  </a:lnTo>
                  <a:lnTo>
                    <a:pt x="0" y="9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9080441" y="3623995"/>
              <a:ext cx="122210" cy="107926"/>
            </a:xfrm>
            <a:custGeom>
              <a:avLst/>
              <a:gdLst/>
              <a:ahLst/>
              <a:cxnLst/>
              <a:rect l="l" t="t" r="r" b="b"/>
              <a:pathLst>
                <a:path w="77" h="68" extrusionOk="0">
                  <a:moveTo>
                    <a:pt x="73" y="7"/>
                  </a:moveTo>
                  <a:lnTo>
                    <a:pt x="77" y="22"/>
                  </a:lnTo>
                  <a:lnTo>
                    <a:pt x="69" y="22"/>
                  </a:lnTo>
                  <a:lnTo>
                    <a:pt x="69" y="34"/>
                  </a:lnTo>
                  <a:lnTo>
                    <a:pt x="72" y="37"/>
                  </a:lnTo>
                  <a:lnTo>
                    <a:pt x="65" y="41"/>
                  </a:lnTo>
                  <a:lnTo>
                    <a:pt x="65" y="48"/>
                  </a:lnTo>
                  <a:lnTo>
                    <a:pt x="61" y="57"/>
                  </a:lnTo>
                  <a:lnTo>
                    <a:pt x="61" y="64"/>
                  </a:lnTo>
                  <a:lnTo>
                    <a:pt x="58" y="68"/>
                  </a:lnTo>
                  <a:lnTo>
                    <a:pt x="9" y="59"/>
                  </a:lnTo>
                  <a:lnTo>
                    <a:pt x="0" y="39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3" y="39"/>
                  </a:lnTo>
                  <a:lnTo>
                    <a:pt x="16" y="36"/>
                  </a:lnTo>
                  <a:lnTo>
                    <a:pt x="29" y="37"/>
                  </a:lnTo>
                  <a:lnTo>
                    <a:pt x="40" y="37"/>
                  </a:lnTo>
                  <a:lnTo>
                    <a:pt x="49" y="24"/>
                  </a:lnTo>
                  <a:lnTo>
                    <a:pt x="60" y="12"/>
                  </a:lnTo>
                  <a:lnTo>
                    <a:pt x="69" y="0"/>
                  </a:lnTo>
                  <a:lnTo>
                    <a:pt x="73" y="7"/>
                  </a:lnTo>
                  <a:lnTo>
                    <a:pt x="73" y="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6182297" y="5992007"/>
              <a:ext cx="106339" cy="74595"/>
            </a:xfrm>
            <a:custGeom>
              <a:avLst/>
              <a:gdLst/>
              <a:ahLst/>
              <a:cxnLst/>
              <a:rect l="l" t="t" r="r" b="b"/>
              <a:pathLst>
                <a:path w="67" h="47" extrusionOk="0">
                  <a:moveTo>
                    <a:pt x="42" y="41"/>
                  </a:moveTo>
                  <a:lnTo>
                    <a:pt x="33" y="40"/>
                  </a:lnTo>
                  <a:lnTo>
                    <a:pt x="18" y="4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22" y="21"/>
                  </a:lnTo>
                  <a:lnTo>
                    <a:pt x="45" y="33"/>
                  </a:lnTo>
                  <a:lnTo>
                    <a:pt x="67" y="37"/>
                  </a:lnTo>
                  <a:lnTo>
                    <a:pt x="64" y="46"/>
                  </a:lnTo>
                  <a:lnTo>
                    <a:pt x="52" y="47"/>
                  </a:lnTo>
                  <a:lnTo>
                    <a:pt x="42" y="41"/>
                  </a:lnTo>
                  <a:close/>
                </a:path>
              </a:pathLst>
            </a:custGeom>
            <a:solidFill>
              <a:srgbClr val="E50914"/>
            </a:solidFill>
            <a:ln w="9525" cap="rnd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5942636" y="5069879"/>
              <a:ext cx="412660" cy="912604"/>
            </a:xfrm>
            <a:custGeom>
              <a:avLst/>
              <a:gdLst/>
              <a:ahLst/>
              <a:cxnLst/>
              <a:rect l="l" t="t" r="r" b="b"/>
              <a:pathLst>
                <a:path w="260" h="575" extrusionOk="0">
                  <a:moveTo>
                    <a:pt x="102" y="8"/>
                  </a:moveTo>
                  <a:lnTo>
                    <a:pt x="136" y="39"/>
                  </a:lnTo>
                  <a:lnTo>
                    <a:pt x="150" y="42"/>
                  </a:lnTo>
                  <a:lnTo>
                    <a:pt x="171" y="57"/>
                  </a:lnTo>
                  <a:lnTo>
                    <a:pt x="189" y="64"/>
                  </a:lnTo>
                  <a:lnTo>
                    <a:pt x="192" y="72"/>
                  </a:lnTo>
                  <a:lnTo>
                    <a:pt x="179" y="101"/>
                  </a:lnTo>
                  <a:lnTo>
                    <a:pt x="197" y="106"/>
                  </a:lnTo>
                  <a:lnTo>
                    <a:pt x="215" y="109"/>
                  </a:lnTo>
                  <a:lnTo>
                    <a:pt x="228" y="106"/>
                  </a:lnTo>
                  <a:lnTo>
                    <a:pt x="241" y="91"/>
                  </a:lnTo>
                  <a:lnTo>
                    <a:pt x="241" y="74"/>
                  </a:lnTo>
                  <a:lnTo>
                    <a:pt x="249" y="71"/>
                  </a:lnTo>
                  <a:lnTo>
                    <a:pt x="258" y="82"/>
                  </a:lnTo>
                  <a:lnTo>
                    <a:pt x="260" y="97"/>
                  </a:lnTo>
                  <a:lnTo>
                    <a:pt x="247" y="108"/>
                  </a:lnTo>
                  <a:lnTo>
                    <a:pt x="238" y="115"/>
                  </a:lnTo>
                  <a:lnTo>
                    <a:pt x="222" y="134"/>
                  </a:lnTo>
                  <a:lnTo>
                    <a:pt x="204" y="160"/>
                  </a:lnTo>
                  <a:lnTo>
                    <a:pt x="203" y="175"/>
                  </a:lnTo>
                  <a:lnTo>
                    <a:pt x="201" y="194"/>
                  </a:lnTo>
                  <a:lnTo>
                    <a:pt x="205" y="214"/>
                  </a:lnTo>
                  <a:lnTo>
                    <a:pt x="202" y="218"/>
                  </a:lnTo>
                  <a:lnTo>
                    <a:pt x="204" y="230"/>
                  </a:lnTo>
                  <a:lnTo>
                    <a:pt x="204" y="240"/>
                  </a:lnTo>
                  <a:lnTo>
                    <a:pt x="227" y="257"/>
                  </a:lnTo>
                  <a:lnTo>
                    <a:pt x="228" y="269"/>
                  </a:lnTo>
                  <a:lnTo>
                    <a:pt x="240" y="277"/>
                  </a:lnTo>
                  <a:lnTo>
                    <a:pt x="241" y="287"/>
                  </a:lnTo>
                  <a:lnTo>
                    <a:pt x="231" y="311"/>
                  </a:lnTo>
                  <a:lnTo>
                    <a:pt x="210" y="322"/>
                  </a:lnTo>
                  <a:lnTo>
                    <a:pt x="180" y="325"/>
                  </a:lnTo>
                  <a:lnTo>
                    <a:pt x="162" y="323"/>
                  </a:lnTo>
                  <a:lnTo>
                    <a:pt x="168" y="335"/>
                  </a:lnTo>
                  <a:lnTo>
                    <a:pt x="169" y="348"/>
                  </a:lnTo>
                  <a:lnTo>
                    <a:pt x="174" y="358"/>
                  </a:lnTo>
                  <a:lnTo>
                    <a:pt x="167" y="365"/>
                  </a:lnTo>
                  <a:lnTo>
                    <a:pt x="151" y="368"/>
                  </a:lnTo>
                  <a:lnTo>
                    <a:pt x="135" y="360"/>
                  </a:lnTo>
                  <a:lnTo>
                    <a:pt x="130" y="365"/>
                  </a:lnTo>
                  <a:lnTo>
                    <a:pt x="138" y="384"/>
                  </a:lnTo>
                  <a:lnTo>
                    <a:pt x="150" y="390"/>
                  </a:lnTo>
                  <a:lnTo>
                    <a:pt x="156" y="384"/>
                  </a:lnTo>
                  <a:lnTo>
                    <a:pt x="164" y="394"/>
                  </a:lnTo>
                  <a:lnTo>
                    <a:pt x="151" y="399"/>
                  </a:lnTo>
                  <a:lnTo>
                    <a:pt x="143" y="411"/>
                  </a:lnTo>
                  <a:lnTo>
                    <a:pt x="147" y="430"/>
                  </a:lnTo>
                  <a:lnTo>
                    <a:pt x="146" y="440"/>
                  </a:lnTo>
                  <a:lnTo>
                    <a:pt x="132" y="440"/>
                  </a:lnTo>
                  <a:lnTo>
                    <a:pt x="123" y="450"/>
                  </a:lnTo>
                  <a:lnTo>
                    <a:pt x="123" y="464"/>
                  </a:lnTo>
                  <a:lnTo>
                    <a:pt x="142" y="477"/>
                  </a:lnTo>
                  <a:lnTo>
                    <a:pt x="158" y="481"/>
                  </a:lnTo>
                  <a:lnTo>
                    <a:pt x="158" y="498"/>
                  </a:lnTo>
                  <a:lnTo>
                    <a:pt x="145" y="508"/>
                  </a:lnTo>
                  <a:lnTo>
                    <a:pt x="143" y="530"/>
                  </a:lnTo>
                  <a:lnTo>
                    <a:pt x="133" y="537"/>
                  </a:lnTo>
                  <a:lnTo>
                    <a:pt x="130" y="545"/>
                  </a:lnTo>
                  <a:lnTo>
                    <a:pt x="142" y="565"/>
                  </a:lnTo>
                  <a:lnTo>
                    <a:pt x="156" y="575"/>
                  </a:lnTo>
                  <a:lnTo>
                    <a:pt x="150" y="574"/>
                  </a:lnTo>
                  <a:lnTo>
                    <a:pt x="136" y="571"/>
                  </a:lnTo>
                  <a:lnTo>
                    <a:pt x="99" y="569"/>
                  </a:lnTo>
                  <a:lnTo>
                    <a:pt x="89" y="559"/>
                  </a:lnTo>
                  <a:lnTo>
                    <a:pt x="84" y="545"/>
                  </a:lnTo>
                  <a:lnTo>
                    <a:pt x="74" y="546"/>
                  </a:lnTo>
                  <a:lnTo>
                    <a:pt x="67" y="539"/>
                  </a:lnTo>
                  <a:lnTo>
                    <a:pt x="58" y="520"/>
                  </a:lnTo>
                  <a:lnTo>
                    <a:pt x="65" y="511"/>
                  </a:lnTo>
                  <a:lnTo>
                    <a:pt x="66" y="500"/>
                  </a:lnTo>
                  <a:lnTo>
                    <a:pt x="61" y="491"/>
                  </a:lnTo>
                  <a:lnTo>
                    <a:pt x="62" y="474"/>
                  </a:lnTo>
                  <a:lnTo>
                    <a:pt x="59" y="450"/>
                  </a:lnTo>
                  <a:lnTo>
                    <a:pt x="54" y="439"/>
                  </a:lnTo>
                  <a:lnTo>
                    <a:pt x="59" y="436"/>
                  </a:lnTo>
                  <a:lnTo>
                    <a:pt x="55" y="428"/>
                  </a:lnTo>
                  <a:lnTo>
                    <a:pt x="47" y="425"/>
                  </a:lnTo>
                  <a:lnTo>
                    <a:pt x="49" y="417"/>
                  </a:lnTo>
                  <a:lnTo>
                    <a:pt x="40" y="410"/>
                  </a:lnTo>
                  <a:lnTo>
                    <a:pt x="29" y="388"/>
                  </a:lnTo>
                  <a:lnTo>
                    <a:pt x="34" y="384"/>
                  </a:lnTo>
                  <a:lnTo>
                    <a:pt x="24" y="361"/>
                  </a:lnTo>
                  <a:lnTo>
                    <a:pt x="22" y="342"/>
                  </a:lnTo>
                  <a:lnTo>
                    <a:pt x="21" y="325"/>
                  </a:lnTo>
                  <a:lnTo>
                    <a:pt x="29" y="318"/>
                  </a:lnTo>
                  <a:lnTo>
                    <a:pt x="19" y="299"/>
                  </a:lnTo>
                  <a:lnTo>
                    <a:pt x="14" y="282"/>
                  </a:lnTo>
                  <a:lnTo>
                    <a:pt x="23" y="270"/>
                  </a:lnTo>
                  <a:lnTo>
                    <a:pt x="19" y="254"/>
                  </a:lnTo>
                  <a:lnTo>
                    <a:pt x="24" y="236"/>
                  </a:lnTo>
                  <a:lnTo>
                    <a:pt x="19" y="218"/>
                  </a:lnTo>
                  <a:lnTo>
                    <a:pt x="15" y="214"/>
                  </a:lnTo>
                  <a:lnTo>
                    <a:pt x="0" y="182"/>
                  </a:lnTo>
                  <a:lnTo>
                    <a:pt x="7" y="162"/>
                  </a:lnTo>
                  <a:lnTo>
                    <a:pt x="2" y="144"/>
                  </a:lnTo>
                  <a:lnTo>
                    <a:pt x="4" y="126"/>
                  </a:lnTo>
                  <a:lnTo>
                    <a:pt x="12" y="108"/>
                  </a:lnTo>
                  <a:lnTo>
                    <a:pt x="21" y="97"/>
                  </a:lnTo>
                  <a:lnTo>
                    <a:pt x="16" y="89"/>
                  </a:lnTo>
                  <a:lnTo>
                    <a:pt x="18" y="83"/>
                  </a:lnTo>
                  <a:lnTo>
                    <a:pt x="13" y="51"/>
                  </a:lnTo>
                  <a:lnTo>
                    <a:pt x="30" y="42"/>
                  </a:lnTo>
                  <a:lnTo>
                    <a:pt x="33" y="22"/>
                  </a:lnTo>
                  <a:lnTo>
                    <a:pt x="31" y="17"/>
                  </a:lnTo>
                  <a:lnTo>
                    <a:pt x="43" y="0"/>
                  </a:lnTo>
                  <a:lnTo>
                    <a:pt x="65" y="5"/>
                  </a:lnTo>
                  <a:lnTo>
                    <a:pt x="76" y="19"/>
                  </a:lnTo>
                  <a:lnTo>
                    <a:pt x="81" y="3"/>
                  </a:lnTo>
                  <a:lnTo>
                    <a:pt x="99" y="4"/>
                  </a:lnTo>
                  <a:lnTo>
                    <a:pt x="102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8804276" y="3166899"/>
              <a:ext cx="84119" cy="76182"/>
            </a:xfrm>
            <a:custGeom>
              <a:avLst/>
              <a:gdLst/>
              <a:ahLst/>
              <a:cxnLst/>
              <a:rect l="l" t="t" r="r" b="b"/>
              <a:pathLst>
                <a:path w="53" h="48" extrusionOk="0">
                  <a:moveTo>
                    <a:pt x="53" y="47"/>
                  </a:moveTo>
                  <a:lnTo>
                    <a:pt x="48" y="48"/>
                  </a:lnTo>
                  <a:lnTo>
                    <a:pt x="40" y="36"/>
                  </a:lnTo>
                  <a:lnTo>
                    <a:pt x="39" y="33"/>
                  </a:lnTo>
                  <a:lnTo>
                    <a:pt x="32" y="33"/>
                  </a:lnTo>
                  <a:lnTo>
                    <a:pt x="26" y="28"/>
                  </a:lnTo>
                  <a:lnTo>
                    <a:pt x="23" y="29"/>
                  </a:lnTo>
                  <a:lnTo>
                    <a:pt x="17" y="23"/>
                  </a:lnTo>
                  <a:lnTo>
                    <a:pt x="4" y="19"/>
                  </a:lnTo>
                  <a:lnTo>
                    <a:pt x="3" y="10"/>
                  </a:lnTo>
                  <a:lnTo>
                    <a:pt x="0" y="3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32" y="8"/>
                  </a:lnTo>
                  <a:lnTo>
                    <a:pt x="29" y="13"/>
                  </a:lnTo>
                  <a:lnTo>
                    <a:pt x="39" y="19"/>
                  </a:lnTo>
                  <a:lnTo>
                    <a:pt x="35" y="25"/>
                  </a:lnTo>
                  <a:lnTo>
                    <a:pt x="43" y="31"/>
                  </a:lnTo>
                  <a:lnTo>
                    <a:pt x="51" y="33"/>
                  </a:lnTo>
                  <a:lnTo>
                    <a:pt x="53" y="47"/>
                  </a:lnTo>
                  <a:lnTo>
                    <a:pt x="53" y="4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11258016" y="5639662"/>
              <a:ext cx="107927" cy="87292"/>
            </a:xfrm>
            <a:custGeom>
              <a:avLst/>
              <a:gdLst/>
              <a:ahLst/>
              <a:cxnLst/>
              <a:rect l="l" t="t" r="r" b="b"/>
              <a:pathLst>
                <a:path w="68" h="55" extrusionOk="0">
                  <a:moveTo>
                    <a:pt x="24" y="1"/>
                  </a:moveTo>
                  <a:lnTo>
                    <a:pt x="35" y="8"/>
                  </a:lnTo>
                  <a:lnTo>
                    <a:pt x="45" y="6"/>
                  </a:lnTo>
                  <a:lnTo>
                    <a:pt x="60" y="2"/>
                  </a:lnTo>
                  <a:lnTo>
                    <a:pt x="68" y="3"/>
                  </a:lnTo>
                  <a:lnTo>
                    <a:pt x="54" y="26"/>
                  </a:lnTo>
                  <a:lnTo>
                    <a:pt x="45" y="32"/>
                  </a:lnTo>
                  <a:lnTo>
                    <a:pt x="33" y="47"/>
                  </a:lnTo>
                  <a:lnTo>
                    <a:pt x="31" y="42"/>
                  </a:lnTo>
                  <a:lnTo>
                    <a:pt x="11" y="55"/>
                  </a:lnTo>
                  <a:lnTo>
                    <a:pt x="9" y="54"/>
                  </a:lnTo>
                  <a:lnTo>
                    <a:pt x="0" y="53"/>
                  </a:lnTo>
                  <a:lnTo>
                    <a:pt x="2" y="38"/>
                  </a:lnTo>
                  <a:lnTo>
                    <a:pt x="8" y="25"/>
                  </a:lnTo>
                  <a:lnTo>
                    <a:pt x="9" y="9"/>
                  </a:lnTo>
                  <a:lnTo>
                    <a:pt x="15" y="0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10639026" y="4733405"/>
              <a:ext cx="1061805" cy="857056"/>
            </a:xfrm>
            <a:custGeom>
              <a:avLst/>
              <a:gdLst/>
              <a:ahLst/>
              <a:cxnLst/>
              <a:rect l="l" t="t" r="r" b="b"/>
              <a:pathLst>
                <a:path w="669" h="540" extrusionOk="0">
                  <a:moveTo>
                    <a:pt x="564" y="59"/>
                  </a:moveTo>
                  <a:lnTo>
                    <a:pt x="567" y="74"/>
                  </a:lnTo>
                  <a:lnTo>
                    <a:pt x="579" y="66"/>
                  </a:lnTo>
                  <a:lnTo>
                    <a:pt x="583" y="75"/>
                  </a:lnTo>
                  <a:lnTo>
                    <a:pt x="590" y="82"/>
                  </a:lnTo>
                  <a:lnTo>
                    <a:pt x="587" y="91"/>
                  </a:lnTo>
                  <a:lnTo>
                    <a:pt x="587" y="107"/>
                  </a:lnTo>
                  <a:lnTo>
                    <a:pt x="588" y="116"/>
                  </a:lnTo>
                  <a:lnTo>
                    <a:pt x="592" y="119"/>
                  </a:lnTo>
                  <a:lnTo>
                    <a:pt x="593" y="135"/>
                  </a:lnTo>
                  <a:lnTo>
                    <a:pt x="590" y="145"/>
                  </a:lnTo>
                  <a:lnTo>
                    <a:pt x="592" y="157"/>
                  </a:lnTo>
                  <a:lnTo>
                    <a:pt x="608" y="168"/>
                  </a:lnTo>
                  <a:lnTo>
                    <a:pt x="617" y="177"/>
                  </a:lnTo>
                  <a:lnTo>
                    <a:pt x="627" y="185"/>
                  </a:lnTo>
                  <a:lnTo>
                    <a:pt x="624" y="189"/>
                  </a:lnTo>
                  <a:lnTo>
                    <a:pt x="630" y="201"/>
                  </a:lnTo>
                  <a:lnTo>
                    <a:pt x="632" y="222"/>
                  </a:lnTo>
                  <a:lnTo>
                    <a:pt x="639" y="218"/>
                  </a:lnTo>
                  <a:lnTo>
                    <a:pt x="644" y="226"/>
                  </a:lnTo>
                  <a:lnTo>
                    <a:pt x="649" y="223"/>
                  </a:lnTo>
                  <a:lnTo>
                    <a:pt x="647" y="243"/>
                  </a:lnTo>
                  <a:lnTo>
                    <a:pt x="655" y="255"/>
                  </a:lnTo>
                  <a:lnTo>
                    <a:pt x="661" y="262"/>
                  </a:lnTo>
                  <a:lnTo>
                    <a:pt x="669" y="277"/>
                  </a:lnTo>
                  <a:lnTo>
                    <a:pt x="669" y="293"/>
                  </a:lnTo>
                  <a:lnTo>
                    <a:pt x="666" y="304"/>
                  </a:lnTo>
                  <a:lnTo>
                    <a:pt x="661" y="315"/>
                  </a:lnTo>
                  <a:lnTo>
                    <a:pt x="663" y="332"/>
                  </a:lnTo>
                  <a:lnTo>
                    <a:pt x="655" y="349"/>
                  </a:lnTo>
                  <a:lnTo>
                    <a:pt x="649" y="357"/>
                  </a:lnTo>
                  <a:lnTo>
                    <a:pt x="638" y="374"/>
                  </a:lnTo>
                  <a:lnTo>
                    <a:pt x="633" y="386"/>
                  </a:lnTo>
                  <a:lnTo>
                    <a:pt x="624" y="399"/>
                  </a:lnTo>
                  <a:lnTo>
                    <a:pt x="609" y="416"/>
                  </a:lnTo>
                  <a:lnTo>
                    <a:pt x="593" y="426"/>
                  </a:lnTo>
                  <a:lnTo>
                    <a:pt x="580" y="440"/>
                  </a:lnTo>
                  <a:lnTo>
                    <a:pt x="570" y="449"/>
                  </a:lnTo>
                  <a:lnTo>
                    <a:pt x="558" y="466"/>
                  </a:lnTo>
                  <a:lnTo>
                    <a:pt x="547" y="475"/>
                  </a:lnTo>
                  <a:lnTo>
                    <a:pt x="535" y="489"/>
                  </a:lnTo>
                  <a:lnTo>
                    <a:pt x="526" y="503"/>
                  </a:lnTo>
                  <a:lnTo>
                    <a:pt x="524" y="509"/>
                  </a:lnTo>
                  <a:lnTo>
                    <a:pt x="510" y="515"/>
                  </a:lnTo>
                  <a:lnTo>
                    <a:pt x="493" y="516"/>
                  </a:lnTo>
                  <a:lnTo>
                    <a:pt x="474" y="524"/>
                  </a:lnTo>
                  <a:lnTo>
                    <a:pt x="463" y="531"/>
                  </a:lnTo>
                  <a:lnTo>
                    <a:pt x="448" y="540"/>
                  </a:lnTo>
                  <a:lnTo>
                    <a:pt x="441" y="531"/>
                  </a:lnTo>
                  <a:lnTo>
                    <a:pt x="433" y="528"/>
                  </a:lnTo>
                  <a:lnTo>
                    <a:pt x="441" y="517"/>
                  </a:lnTo>
                  <a:lnTo>
                    <a:pt x="430" y="521"/>
                  </a:lnTo>
                  <a:lnTo>
                    <a:pt x="409" y="535"/>
                  </a:lnTo>
                  <a:lnTo>
                    <a:pt x="398" y="530"/>
                  </a:lnTo>
                  <a:lnTo>
                    <a:pt x="391" y="527"/>
                  </a:lnTo>
                  <a:lnTo>
                    <a:pt x="383" y="526"/>
                  </a:lnTo>
                  <a:lnTo>
                    <a:pt x="370" y="520"/>
                  </a:lnTo>
                  <a:lnTo>
                    <a:pt x="367" y="509"/>
                  </a:lnTo>
                  <a:lnTo>
                    <a:pt x="371" y="494"/>
                  </a:lnTo>
                  <a:lnTo>
                    <a:pt x="373" y="484"/>
                  </a:lnTo>
                  <a:lnTo>
                    <a:pt x="368" y="477"/>
                  </a:lnTo>
                  <a:lnTo>
                    <a:pt x="354" y="474"/>
                  </a:lnTo>
                  <a:lnTo>
                    <a:pt x="364" y="465"/>
                  </a:lnTo>
                  <a:lnTo>
                    <a:pt x="367" y="451"/>
                  </a:lnTo>
                  <a:lnTo>
                    <a:pt x="353" y="464"/>
                  </a:lnTo>
                  <a:lnTo>
                    <a:pt x="337" y="468"/>
                  </a:lnTo>
                  <a:lnTo>
                    <a:pt x="350" y="457"/>
                  </a:lnTo>
                  <a:lnTo>
                    <a:pt x="358" y="446"/>
                  </a:lnTo>
                  <a:lnTo>
                    <a:pt x="368" y="437"/>
                  </a:lnTo>
                  <a:lnTo>
                    <a:pt x="373" y="423"/>
                  </a:lnTo>
                  <a:lnTo>
                    <a:pt x="353" y="439"/>
                  </a:lnTo>
                  <a:lnTo>
                    <a:pt x="340" y="446"/>
                  </a:lnTo>
                  <a:lnTo>
                    <a:pt x="327" y="460"/>
                  </a:lnTo>
                  <a:lnTo>
                    <a:pt x="318" y="453"/>
                  </a:lnTo>
                  <a:lnTo>
                    <a:pt x="323" y="443"/>
                  </a:lnTo>
                  <a:lnTo>
                    <a:pt x="319" y="429"/>
                  </a:lnTo>
                  <a:lnTo>
                    <a:pt x="313" y="422"/>
                  </a:lnTo>
                  <a:lnTo>
                    <a:pt x="319" y="417"/>
                  </a:lnTo>
                  <a:lnTo>
                    <a:pt x="303" y="406"/>
                  </a:lnTo>
                  <a:lnTo>
                    <a:pt x="291" y="406"/>
                  </a:lnTo>
                  <a:lnTo>
                    <a:pt x="279" y="396"/>
                  </a:lnTo>
                  <a:lnTo>
                    <a:pt x="250" y="397"/>
                  </a:lnTo>
                  <a:lnTo>
                    <a:pt x="227" y="405"/>
                  </a:lnTo>
                  <a:lnTo>
                    <a:pt x="207" y="411"/>
                  </a:lnTo>
                  <a:lnTo>
                    <a:pt x="192" y="410"/>
                  </a:lnTo>
                  <a:lnTo>
                    <a:pt x="171" y="420"/>
                  </a:lnTo>
                  <a:lnTo>
                    <a:pt x="155" y="424"/>
                  </a:lnTo>
                  <a:lnTo>
                    <a:pt x="148" y="434"/>
                  </a:lnTo>
                  <a:lnTo>
                    <a:pt x="139" y="442"/>
                  </a:lnTo>
                  <a:lnTo>
                    <a:pt x="125" y="442"/>
                  </a:lnTo>
                  <a:lnTo>
                    <a:pt x="115" y="443"/>
                  </a:lnTo>
                  <a:lnTo>
                    <a:pt x="102" y="440"/>
                  </a:lnTo>
                  <a:lnTo>
                    <a:pt x="90" y="443"/>
                  </a:lnTo>
                  <a:lnTo>
                    <a:pt x="79" y="443"/>
                  </a:lnTo>
                  <a:lnTo>
                    <a:pt x="65" y="454"/>
                  </a:lnTo>
                  <a:lnTo>
                    <a:pt x="61" y="452"/>
                  </a:lnTo>
                  <a:lnTo>
                    <a:pt x="51" y="458"/>
                  </a:lnTo>
                  <a:lnTo>
                    <a:pt x="41" y="464"/>
                  </a:lnTo>
                  <a:lnTo>
                    <a:pt x="30" y="463"/>
                  </a:lnTo>
                  <a:lnTo>
                    <a:pt x="19" y="463"/>
                  </a:lnTo>
                  <a:lnTo>
                    <a:pt x="7" y="451"/>
                  </a:lnTo>
                  <a:lnTo>
                    <a:pt x="0" y="448"/>
                  </a:lnTo>
                  <a:lnTo>
                    <a:pt x="5" y="437"/>
                  </a:lnTo>
                  <a:lnTo>
                    <a:pt x="13" y="434"/>
                  </a:lnTo>
                  <a:lnTo>
                    <a:pt x="17" y="430"/>
                  </a:lnTo>
                  <a:lnTo>
                    <a:pt x="19" y="423"/>
                  </a:lnTo>
                  <a:lnTo>
                    <a:pt x="26" y="409"/>
                  </a:lnTo>
                  <a:lnTo>
                    <a:pt x="28" y="398"/>
                  </a:lnTo>
                  <a:lnTo>
                    <a:pt x="26" y="379"/>
                  </a:lnTo>
                  <a:lnTo>
                    <a:pt x="27" y="368"/>
                  </a:lnTo>
                  <a:lnTo>
                    <a:pt x="31" y="357"/>
                  </a:lnTo>
                  <a:lnTo>
                    <a:pt x="28" y="345"/>
                  </a:lnTo>
                  <a:lnTo>
                    <a:pt x="29" y="340"/>
                  </a:lnTo>
                  <a:lnTo>
                    <a:pt x="24" y="332"/>
                  </a:lnTo>
                  <a:lnTo>
                    <a:pt x="26" y="317"/>
                  </a:lnTo>
                  <a:lnTo>
                    <a:pt x="20" y="302"/>
                  </a:lnTo>
                  <a:lnTo>
                    <a:pt x="20" y="294"/>
                  </a:lnTo>
                  <a:lnTo>
                    <a:pt x="25" y="302"/>
                  </a:lnTo>
                  <a:lnTo>
                    <a:pt x="24" y="284"/>
                  </a:lnTo>
                  <a:lnTo>
                    <a:pt x="31" y="290"/>
                  </a:lnTo>
                  <a:lnTo>
                    <a:pt x="34" y="297"/>
                  </a:lnTo>
                  <a:lnTo>
                    <a:pt x="36" y="288"/>
                  </a:lnTo>
                  <a:lnTo>
                    <a:pt x="31" y="272"/>
                  </a:lnTo>
                  <a:lnTo>
                    <a:pt x="31" y="266"/>
                  </a:lnTo>
                  <a:lnTo>
                    <a:pt x="28" y="261"/>
                  </a:lnTo>
                  <a:lnTo>
                    <a:pt x="32" y="250"/>
                  </a:lnTo>
                  <a:lnTo>
                    <a:pt x="36" y="245"/>
                  </a:lnTo>
                  <a:lnTo>
                    <a:pt x="41" y="236"/>
                  </a:lnTo>
                  <a:lnTo>
                    <a:pt x="41" y="224"/>
                  </a:lnTo>
                  <a:lnTo>
                    <a:pt x="50" y="211"/>
                  </a:lnTo>
                  <a:lnTo>
                    <a:pt x="49" y="226"/>
                  </a:lnTo>
                  <a:lnTo>
                    <a:pt x="58" y="212"/>
                  </a:lnTo>
                  <a:lnTo>
                    <a:pt x="73" y="206"/>
                  </a:lnTo>
                  <a:lnTo>
                    <a:pt x="82" y="197"/>
                  </a:lnTo>
                  <a:lnTo>
                    <a:pt x="96" y="191"/>
                  </a:lnTo>
                  <a:lnTo>
                    <a:pt x="104" y="189"/>
                  </a:lnTo>
                  <a:lnTo>
                    <a:pt x="108" y="192"/>
                  </a:lnTo>
                  <a:lnTo>
                    <a:pt x="122" y="184"/>
                  </a:lnTo>
                  <a:lnTo>
                    <a:pt x="133" y="183"/>
                  </a:lnTo>
                  <a:lnTo>
                    <a:pt x="136" y="178"/>
                  </a:lnTo>
                  <a:lnTo>
                    <a:pt x="140" y="177"/>
                  </a:lnTo>
                  <a:lnTo>
                    <a:pt x="149" y="177"/>
                  </a:lnTo>
                  <a:lnTo>
                    <a:pt x="168" y="172"/>
                  </a:lnTo>
                  <a:lnTo>
                    <a:pt x="178" y="163"/>
                  </a:lnTo>
                  <a:lnTo>
                    <a:pt x="184" y="153"/>
                  </a:lnTo>
                  <a:lnTo>
                    <a:pt x="196" y="143"/>
                  </a:lnTo>
                  <a:lnTo>
                    <a:pt x="198" y="135"/>
                  </a:lnTo>
                  <a:lnTo>
                    <a:pt x="199" y="125"/>
                  </a:lnTo>
                  <a:lnTo>
                    <a:pt x="214" y="109"/>
                  </a:lnTo>
                  <a:lnTo>
                    <a:pt x="219" y="126"/>
                  </a:lnTo>
                  <a:lnTo>
                    <a:pt x="226" y="122"/>
                  </a:lnTo>
                  <a:lnTo>
                    <a:pt x="222" y="113"/>
                  </a:lnTo>
                  <a:lnTo>
                    <a:pt x="228" y="103"/>
                  </a:lnTo>
                  <a:lnTo>
                    <a:pt x="235" y="108"/>
                  </a:lnTo>
                  <a:lnTo>
                    <a:pt x="239" y="93"/>
                  </a:lnTo>
                  <a:lnTo>
                    <a:pt x="250" y="83"/>
                  </a:lnTo>
                  <a:lnTo>
                    <a:pt x="255" y="76"/>
                  </a:lnTo>
                  <a:lnTo>
                    <a:pt x="264" y="73"/>
                  </a:lnTo>
                  <a:lnTo>
                    <a:pt x="264" y="68"/>
                  </a:lnTo>
                  <a:lnTo>
                    <a:pt x="272" y="70"/>
                  </a:lnTo>
                  <a:lnTo>
                    <a:pt x="273" y="65"/>
                  </a:lnTo>
                  <a:lnTo>
                    <a:pt x="281" y="63"/>
                  </a:lnTo>
                  <a:lnTo>
                    <a:pt x="289" y="60"/>
                  </a:lnTo>
                  <a:lnTo>
                    <a:pt x="300" y="69"/>
                  </a:lnTo>
                  <a:lnTo>
                    <a:pt x="307" y="80"/>
                  </a:lnTo>
                  <a:lnTo>
                    <a:pt x="318" y="80"/>
                  </a:lnTo>
                  <a:lnTo>
                    <a:pt x="328" y="82"/>
                  </a:lnTo>
                  <a:lnTo>
                    <a:pt x="326" y="72"/>
                  </a:lnTo>
                  <a:lnTo>
                    <a:pt x="336" y="56"/>
                  </a:lnTo>
                  <a:lnTo>
                    <a:pt x="344" y="51"/>
                  </a:lnTo>
                  <a:lnTo>
                    <a:pt x="343" y="46"/>
                  </a:lnTo>
                  <a:lnTo>
                    <a:pt x="351" y="35"/>
                  </a:lnTo>
                  <a:lnTo>
                    <a:pt x="362" y="29"/>
                  </a:lnTo>
                  <a:lnTo>
                    <a:pt x="370" y="31"/>
                  </a:lnTo>
                  <a:lnTo>
                    <a:pt x="384" y="27"/>
                  </a:lnTo>
                  <a:lnTo>
                    <a:pt x="386" y="17"/>
                  </a:lnTo>
                  <a:lnTo>
                    <a:pt x="374" y="12"/>
                  </a:lnTo>
                  <a:lnTo>
                    <a:pt x="383" y="9"/>
                  </a:lnTo>
                  <a:lnTo>
                    <a:pt x="394" y="14"/>
                  </a:lnTo>
                  <a:lnTo>
                    <a:pt x="402" y="21"/>
                  </a:lnTo>
                  <a:lnTo>
                    <a:pt x="416" y="26"/>
                  </a:lnTo>
                  <a:lnTo>
                    <a:pt x="420" y="24"/>
                  </a:lnTo>
                  <a:lnTo>
                    <a:pt x="430" y="30"/>
                  </a:lnTo>
                  <a:lnTo>
                    <a:pt x="441" y="24"/>
                  </a:lnTo>
                  <a:lnTo>
                    <a:pt x="447" y="26"/>
                  </a:lnTo>
                  <a:lnTo>
                    <a:pt x="451" y="23"/>
                  </a:lnTo>
                  <a:lnTo>
                    <a:pt x="457" y="32"/>
                  </a:lnTo>
                  <a:lnTo>
                    <a:pt x="451" y="42"/>
                  </a:lnTo>
                  <a:lnTo>
                    <a:pt x="444" y="50"/>
                  </a:lnTo>
                  <a:lnTo>
                    <a:pt x="438" y="51"/>
                  </a:lnTo>
                  <a:lnTo>
                    <a:pt x="439" y="58"/>
                  </a:lnTo>
                  <a:lnTo>
                    <a:pt x="433" y="67"/>
                  </a:lnTo>
                  <a:lnTo>
                    <a:pt x="425" y="77"/>
                  </a:lnTo>
                  <a:lnTo>
                    <a:pt x="426" y="82"/>
                  </a:lnTo>
                  <a:lnTo>
                    <a:pt x="437" y="93"/>
                  </a:lnTo>
                  <a:lnTo>
                    <a:pt x="449" y="99"/>
                  </a:lnTo>
                  <a:lnTo>
                    <a:pt x="456" y="106"/>
                  </a:lnTo>
                  <a:lnTo>
                    <a:pt x="466" y="117"/>
                  </a:lnTo>
                  <a:lnTo>
                    <a:pt x="471" y="117"/>
                  </a:lnTo>
                  <a:lnTo>
                    <a:pt x="478" y="122"/>
                  </a:lnTo>
                  <a:lnTo>
                    <a:pt x="480" y="128"/>
                  </a:lnTo>
                  <a:lnTo>
                    <a:pt x="495" y="134"/>
                  </a:lnTo>
                  <a:lnTo>
                    <a:pt x="507" y="127"/>
                  </a:lnTo>
                  <a:lnTo>
                    <a:pt x="512" y="117"/>
                  </a:lnTo>
                  <a:lnTo>
                    <a:pt x="517" y="109"/>
                  </a:lnTo>
                  <a:lnTo>
                    <a:pt x="521" y="98"/>
                  </a:lnTo>
                  <a:lnTo>
                    <a:pt x="529" y="83"/>
                  </a:lnTo>
                  <a:lnTo>
                    <a:pt x="528" y="74"/>
                  </a:lnTo>
                  <a:lnTo>
                    <a:pt x="530" y="69"/>
                  </a:lnTo>
                  <a:lnTo>
                    <a:pt x="530" y="57"/>
                  </a:lnTo>
                  <a:lnTo>
                    <a:pt x="534" y="43"/>
                  </a:lnTo>
                  <a:lnTo>
                    <a:pt x="538" y="39"/>
                  </a:lnTo>
                  <a:lnTo>
                    <a:pt x="536" y="33"/>
                  </a:lnTo>
                  <a:lnTo>
                    <a:pt x="541" y="23"/>
                  </a:lnTo>
                  <a:lnTo>
                    <a:pt x="546" y="12"/>
                  </a:lnTo>
                  <a:lnTo>
                    <a:pt x="547" y="7"/>
                  </a:lnTo>
                  <a:lnTo>
                    <a:pt x="554" y="0"/>
                  </a:lnTo>
                  <a:lnTo>
                    <a:pt x="558" y="9"/>
                  </a:lnTo>
                  <a:lnTo>
                    <a:pt x="558" y="21"/>
                  </a:lnTo>
                  <a:lnTo>
                    <a:pt x="561" y="23"/>
                  </a:lnTo>
                  <a:lnTo>
                    <a:pt x="561" y="32"/>
                  </a:lnTo>
                  <a:lnTo>
                    <a:pt x="566" y="41"/>
                  </a:lnTo>
                  <a:lnTo>
                    <a:pt x="565" y="52"/>
                  </a:lnTo>
                  <a:lnTo>
                    <a:pt x="564" y="5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7963084" y="2935176"/>
              <a:ext cx="174587" cy="77769"/>
            </a:xfrm>
            <a:custGeom>
              <a:avLst/>
              <a:gdLst/>
              <a:ahLst/>
              <a:cxnLst/>
              <a:rect l="l" t="t" r="r" b="b"/>
              <a:pathLst>
                <a:path w="110" h="49" extrusionOk="0">
                  <a:moveTo>
                    <a:pt x="109" y="8"/>
                  </a:moveTo>
                  <a:lnTo>
                    <a:pt x="108" y="11"/>
                  </a:lnTo>
                  <a:lnTo>
                    <a:pt x="110" y="17"/>
                  </a:lnTo>
                  <a:lnTo>
                    <a:pt x="109" y="25"/>
                  </a:lnTo>
                  <a:lnTo>
                    <a:pt x="101" y="25"/>
                  </a:lnTo>
                  <a:lnTo>
                    <a:pt x="104" y="29"/>
                  </a:lnTo>
                  <a:lnTo>
                    <a:pt x="100" y="41"/>
                  </a:lnTo>
                  <a:lnTo>
                    <a:pt x="98" y="44"/>
                  </a:lnTo>
                  <a:lnTo>
                    <a:pt x="85" y="45"/>
                  </a:lnTo>
                  <a:lnTo>
                    <a:pt x="77" y="49"/>
                  </a:lnTo>
                  <a:lnTo>
                    <a:pt x="66" y="48"/>
                  </a:lnTo>
                  <a:lnTo>
                    <a:pt x="43" y="42"/>
                  </a:lnTo>
                  <a:lnTo>
                    <a:pt x="40" y="36"/>
                  </a:lnTo>
                  <a:lnTo>
                    <a:pt x="26" y="40"/>
                  </a:lnTo>
                  <a:lnTo>
                    <a:pt x="24" y="43"/>
                  </a:lnTo>
                  <a:lnTo>
                    <a:pt x="14" y="40"/>
                  </a:lnTo>
                  <a:lnTo>
                    <a:pt x="7" y="40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14" y="33"/>
                  </a:lnTo>
                  <a:lnTo>
                    <a:pt x="15" y="28"/>
                  </a:lnTo>
                  <a:lnTo>
                    <a:pt x="29" y="28"/>
                  </a:lnTo>
                  <a:lnTo>
                    <a:pt x="39" y="25"/>
                  </a:lnTo>
                  <a:lnTo>
                    <a:pt x="46" y="25"/>
                  </a:lnTo>
                  <a:lnTo>
                    <a:pt x="51" y="30"/>
                  </a:lnTo>
                  <a:lnTo>
                    <a:pt x="52" y="26"/>
                  </a:lnTo>
                  <a:lnTo>
                    <a:pt x="49" y="14"/>
                  </a:lnTo>
                  <a:lnTo>
                    <a:pt x="54" y="12"/>
                  </a:lnTo>
                  <a:lnTo>
                    <a:pt x="59" y="3"/>
                  </a:lnTo>
                  <a:lnTo>
                    <a:pt x="70" y="9"/>
                  </a:lnTo>
                  <a:lnTo>
                    <a:pt x="78" y="2"/>
                  </a:lnTo>
                  <a:lnTo>
                    <a:pt x="83" y="0"/>
                  </a:lnTo>
                  <a:lnTo>
                    <a:pt x="95" y="6"/>
                  </a:lnTo>
                  <a:lnTo>
                    <a:pt x="102" y="5"/>
                  </a:lnTo>
                  <a:lnTo>
                    <a:pt x="109" y="8"/>
                  </a:lnTo>
                  <a:lnTo>
                    <a:pt x="109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8840779" y="3211339"/>
              <a:ext cx="39679" cy="31743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25" y="20"/>
                  </a:moveTo>
                  <a:lnTo>
                    <a:pt x="14" y="17"/>
                  </a:lnTo>
                  <a:lnTo>
                    <a:pt x="4" y="8"/>
                  </a:lnTo>
                  <a:lnTo>
                    <a:pt x="0" y="1"/>
                  </a:lnTo>
                  <a:lnTo>
                    <a:pt x="3" y="0"/>
                  </a:lnTo>
                  <a:lnTo>
                    <a:pt x="9" y="5"/>
                  </a:lnTo>
                  <a:lnTo>
                    <a:pt x="16" y="5"/>
                  </a:lnTo>
                  <a:lnTo>
                    <a:pt x="17" y="8"/>
                  </a:lnTo>
                  <a:lnTo>
                    <a:pt x="25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8836019" y="3147853"/>
              <a:ext cx="139670" cy="107926"/>
            </a:xfrm>
            <a:custGeom>
              <a:avLst/>
              <a:gdLst/>
              <a:ahLst/>
              <a:cxnLst/>
              <a:rect l="l" t="t" r="r" b="b"/>
              <a:pathLst>
                <a:path w="88" h="68" extrusionOk="0">
                  <a:moveTo>
                    <a:pt x="46" y="9"/>
                  </a:moveTo>
                  <a:lnTo>
                    <a:pt x="54" y="1"/>
                  </a:lnTo>
                  <a:lnTo>
                    <a:pt x="64" y="11"/>
                  </a:lnTo>
                  <a:lnTo>
                    <a:pt x="75" y="25"/>
                  </a:lnTo>
                  <a:lnTo>
                    <a:pt x="83" y="25"/>
                  </a:lnTo>
                  <a:lnTo>
                    <a:pt x="88" y="31"/>
                  </a:lnTo>
                  <a:lnTo>
                    <a:pt x="75" y="32"/>
                  </a:lnTo>
                  <a:lnTo>
                    <a:pt x="76" y="47"/>
                  </a:lnTo>
                  <a:lnTo>
                    <a:pt x="75" y="54"/>
                  </a:lnTo>
                  <a:lnTo>
                    <a:pt x="69" y="58"/>
                  </a:lnTo>
                  <a:lnTo>
                    <a:pt x="72" y="67"/>
                  </a:lnTo>
                  <a:lnTo>
                    <a:pt x="68" y="68"/>
                  </a:lnTo>
                  <a:lnTo>
                    <a:pt x="57" y="58"/>
                  </a:lnTo>
                  <a:lnTo>
                    <a:pt x="60" y="49"/>
                  </a:lnTo>
                  <a:lnTo>
                    <a:pt x="55" y="43"/>
                  </a:lnTo>
                  <a:lnTo>
                    <a:pt x="49" y="45"/>
                  </a:lnTo>
                  <a:lnTo>
                    <a:pt x="33" y="59"/>
                  </a:lnTo>
                  <a:lnTo>
                    <a:pt x="31" y="45"/>
                  </a:lnTo>
                  <a:lnTo>
                    <a:pt x="23" y="43"/>
                  </a:lnTo>
                  <a:lnTo>
                    <a:pt x="15" y="37"/>
                  </a:lnTo>
                  <a:lnTo>
                    <a:pt x="19" y="31"/>
                  </a:lnTo>
                  <a:lnTo>
                    <a:pt x="9" y="25"/>
                  </a:lnTo>
                  <a:lnTo>
                    <a:pt x="12" y="20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4" y="8"/>
                  </a:lnTo>
                  <a:lnTo>
                    <a:pt x="16" y="14"/>
                  </a:lnTo>
                  <a:lnTo>
                    <a:pt x="25" y="15"/>
                  </a:lnTo>
                  <a:lnTo>
                    <a:pt x="26" y="13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8" y="12"/>
                  </a:lnTo>
                  <a:lnTo>
                    <a:pt x="45" y="14"/>
                  </a:lnTo>
                  <a:lnTo>
                    <a:pt x="46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8512240" y="4482637"/>
              <a:ext cx="46027" cy="63486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3" y="40"/>
                  </a:moveTo>
                  <a:lnTo>
                    <a:pt x="11" y="40"/>
                  </a:lnTo>
                  <a:lnTo>
                    <a:pt x="11" y="39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18"/>
                  </a:lnTo>
                  <a:lnTo>
                    <a:pt x="0" y="9"/>
                  </a:lnTo>
                  <a:lnTo>
                    <a:pt x="11" y="10"/>
                  </a:lnTo>
                  <a:lnTo>
                    <a:pt x="16" y="0"/>
                  </a:lnTo>
                  <a:lnTo>
                    <a:pt x="25" y="1"/>
                  </a:lnTo>
                  <a:lnTo>
                    <a:pt x="26" y="8"/>
                  </a:lnTo>
                  <a:lnTo>
                    <a:pt x="29" y="13"/>
                  </a:lnTo>
                  <a:lnTo>
                    <a:pt x="29" y="19"/>
                  </a:lnTo>
                  <a:lnTo>
                    <a:pt x="25" y="23"/>
                  </a:lnTo>
                  <a:lnTo>
                    <a:pt x="19" y="33"/>
                  </a:lnTo>
                  <a:lnTo>
                    <a:pt x="13" y="40"/>
                  </a:lnTo>
                  <a:lnTo>
                    <a:pt x="13" y="4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7796432" y="2865343"/>
              <a:ext cx="85707" cy="55550"/>
            </a:xfrm>
            <a:custGeom>
              <a:avLst/>
              <a:gdLst/>
              <a:ahLst/>
              <a:cxnLst/>
              <a:rect l="l" t="t" r="r" b="b"/>
              <a:pathLst>
                <a:path w="54" h="35" extrusionOk="0">
                  <a:moveTo>
                    <a:pt x="54" y="12"/>
                  </a:moveTo>
                  <a:lnTo>
                    <a:pt x="52" y="24"/>
                  </a:lnTo>
                  <a:lnTo>
                    <a:pt x="48" y="25"/>
                  </a:lnTo>
                  <a:lnTo>
                    <a:pt x="48" y="35"/>
                  </a:lnTo>
                  <a:lnTo>
                    <a:pt x="34" y="26"/>
                  </a:lnTo>
                  <a:lnTo>
                    <a:pt x="27" y="28"/>
                  </a:lnTo>
                  <a:lnTo>
                    <a:pt x="17" y="20"/>
                  </a:lnTo>
                  <a:lnTo>
                    <a:pt x="9" y="12"/>
                  </a:lnTo>
                  <a:lnTo>
                    <a:pt x="3" y="12"/>
                  </a:lnTo>
                  <a:lnTo>
                    <a:pt x="0" y="6"/>
                  </a:lnTo>
                  <a:lnTo>
                    <a:pt x="12" y="2"/>
                  </a:lnTo>
                  <a:lnTo>
                    <a:pt x="22" y="4"/>
                  </a:lnTo>
                  <a:lnTo>
                    <a:pt x="36" y="0"/>
                  </a:lnTo>
                  <a:lnTo>
                    <a:pt x="45" y="7"/>
                  </a:lnTo>
                  <a:lnTo>
                    <a:pt x="54" y="12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7759928" y="4041412"/>
              <a:ext cx="80944" cy="184108"/>
            </a:xfrm>
            <a:custGeom>
              <a:avLst/>
              <a:gdLst/>
              <a:ahLst/>
              <a:cxnLst/>
              <a:rect l="l" t="t" r="r" b="b"/>
              <a:pathLst>
                <a:path w="51" h="116" extrusionOk="0">
                  <a:moveTo>
                    <a:pt x="48" y="11"/>
                  </a:moveTo>
                  <a:lnTo>
                    <a:pt x="47" y="17"/>
                  </a:lnTo>
                  <a:lnTo>
                    <a:pt x="51" y="29"/>
                  </a:lnTo>
                  <a:lnTo>
                    <a:pt x="48" y="36"/>
                  </a:lnTo>
                  <a:lnTo>
                    <a:pt x="49" y="42"/>
                  </a:lnTo>
                  <a:lnTo>
                    <a:pt x="41" y="54"/>
                  </a:lnTo>
                  <a:lnTo>
                    <a:pt x="36" y="59"/>
                  </a:lnTo>
                  <a:lnTo>
                    <a:pt x="33" y="71"/>
                  </a:lnTo>
                  <a:lnTo>
                    <a:pt x="34" y="83"/>
                  </a:lnTo>
                  <a:lnTo>
                    <a:pt x="32" y="114"/>
                  </a:lnTo>
                  <a:lnTo>
                    <a:pt x="19" y="116"/>
                  </a:lnTo>
                  <a:lnTo>
                    <a:pt x="14" y="103"/>
                  </a:lnTo>
                  <a:lnTo>
                    <a:pt x="15" y="59"/>
                  </a:lnTo>
                  <a:lnTo>
                    <a:pt x="11" y="56"/>
                  </a:lnTo>
                  <a:lnTo>
                    <a:pt x="11" y="46"/>
                  </a:lnTo>
                  <a:lnTo>
                    <a:pt x="6" y="39"/>
                  </a:lnTo>
                  <a:lnTo>
                    <a:pt x="0" y="34"/>
                  </a:lnTo>
                  <a:lnTo>
                    <a:pt x="3" y="24"/>
                  </a:lnTo>
                  <a:lnTo>
                    <a:pt x="8" y="22"/>
                  </a:lnTo>
                  <a:lnTo>
                    <a:pt x="11" y="14"/>
                  </a:lnTo>
                  <a:lnTo>
                    <a:pt x="20" y="11"/>
                  </a:lnTo>
                  <a:lnTo>
                    <a:pt x="23" y="6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8" y="11"/>
                  </a:lnTo>
                  <a:lnTo>
                    <a:pt x="48" y="1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7594864" y="3954120"/>
              <a:ext cx="201568" cy="166649"/>
            </a:xfrm>
            <a:custGeom>
              <a:avLst/>
              <a:gdLst/>
              <a:ahLst/>
              <a:cxnLst/>
              <a:rect l="l" t="t" r="r" b="b"/>
              <a:pathLst>
                <a:path w="127" h="105" extrusionOk="0">
                  <a:moveTo>
                    <a:pt x="98" y="4"/>
                  </a:moveTo>
                  <a:lnTo>
                    <a:pt x="96" y="13"/>
                  </a:lnTo>
                  <a:lnTo>
                    <a:pt x="98" y="22"/>
                  </a:lnTo>
                  <a:lnTo>
                    <a:pt x="108" y="34"/>
                  </a:lnTo>
                  <a:lnTo>
                    <a:pt x="108" y="43"/>
                  </a:lnTo>
                  <a:lnTo>
                    <a:pt x="127" y="48"/>
                  </a:lnTo>
                  <a:lnTo>
                    <a:pt x="127" y="61"/>
                  </a:lnTo>
                  <a:lnTo>
                    <a:pt x="124" y="66"/>
                  </a:lnTo>
                  <a:lnTo>
                    <a:pt x="115" y="69"/>
                  </a:lnTo>
                  <a:lnTo>
                    <a:pt x="112" y="77"/>
                  </a:lnTo>
                  <a:lnTo>
                    <a:pt x="107" y="79"/>
                  </a:lnTo>
                  <a:lnTo>
                    <a:pt x="92" y="78"/>
                  </a:lnTo>
                  <a:lnTo>
                    <a:pt x="84" y="77"/>
                  </a:lnTo>
                  <a:lnTo>
                    <a:pt x="78" y="80"/>
                  </a:lnTo>
                  <a:lnTo>
                    <a:pt x="71" y="78"/>
                  </a:lnTo>
                  <a:lnTo>
                    <a:pt x="42" y="80"/>
                  </a:lnTo>
                  <a:lnTo>
                    <a:pt x="41" y="90"/>
                  </a:lnTo>
                  <a:lnTo>
                    <a:pt x="44" y="105"/>
                  </a:lnTo>
                  <a:lnTo>
                    <a:pt x="33" y="100"/>
                  </a:lnTo>
                  <a:lnTo>
                    <a:pt x="25" y="100"/>
                  </a:lnTo>
                  <a:lnTo>
                    <a:pt x="19" y="105"/>
                  </a:lnTo>
                  <a:lnTo>
                    <a:pt x="12" y="101"/>
                  </a:lnTo>
                  <a:lnTo>
                    <a:pt x="9" y="94"/>
                  </a:lnTo>
                  <a:lnTo>
                    <a:pt x="1" y="91"/>
                  </a:lnTo>
                  <a:lnTo>
                    <a:pt x="0" y="80"/>
                  </a:lnTo>
                  <a:lnTo>
                    <a:pt x="4" y="71"/>
                  </a:lnTo>
                  <a:lnTo>
                    <a:pt x="4" y="65"/>
                  </a:lnTo>
                  <a:lnTo>
                    <a:pt x="18" y="49"/>
                  </a:lnTo>
                  <a:lnTo>
                    <a:pt x="20" y="37"/>
                  </a:lnTo>
                  <a:lnTo>
                    <a:pt x="24" y="32"/>
                  </a:lnTo>
                  <a:lnTo>
                    <a:pt x="33" y="34"/>
                  </a:lnTo>
                  <a:lnTo>
                    <a:pt x="40" y="31"/>
                  </a:lnTo>
                  <a:lnTo>
                    <a:pt x="42" y="26"/>
                  </a:lnTo>
                  <a:lnTo>
                    <a:pt x="55" y="17"/>
                  </a:lnTo>
                  <a:lnTo>
                    <a:pt x="58" y="12"/>
                  </a:lnTo>
                  <a:lnTo>
                    <a:pt x="74" y="3"/>
                  </a:lnTo>
                  <a:lnTo>
                    <a:pt x="83" y="0"/>
                  </a:lnTo>
                  <a:lnTo>
                    <a:pt x="87" y="4"/>
                  </a:lnTo>
                  <a:lnTo>
                    <a:pt x="98" y="4"/>
                  </a:lnTo>
                  <a:lnTo>
                    <a:pt x="98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10023210" y="3612885"/>
              <a:ext cx="136495" cy="172998"/>
            </a:xfrm>
            <a:custGeom>
              <a:avLst/>
              <a:gdLst/>
              <a:ahLst/>
              <a:cxnLst/>
              <a:rect l="l" t="t" r="r" b="b"/>
              <a:pathLst>
                <a:path w="86" h="109" extrusionOk="0">
                  <a:moveTo>
                    <a:pt x="84" y="84"/>
                  </a:moveTo>
                  <a:lnTo>
                    <a:pt x="86" y="98"/>
                  </a:lnTo>
                  <a:lnTo>
                    <a:pt x="79" y="95"/>
                  </a:lnTo>
                  <a:lnTo>
                    <a:pt x="83" y="109"/>
                  </a:lnTo>
                  <a:lnTo>
                    <a:pt x="76" y="100"/>
                  </a:lnTo>
                  <a:lnTo>
                    <a:pt x="74" y="90"/>
                  </a:lnTo>
                  <a:lnTo>
                    <a:pt x="70" y="81"/>
                  </a:lnTo>
                  <a:lnTo>
                    <a:pt x="62" y="70"/>
                  </a:lnTo>
                  <a:lnTo>
                    <a:pt x="46" y="69"/>
                  </a:lnTo>
                  <a:lnTo>
                    <a:pt x="49" y="77"/>
                  </a:lnTo>
                  <a:lnTo>
                    <a:pt x="45" y="87"/>
                  </a:lnTo>
                  <a:lnTo>
                    <a:pt x="38" y="84"/>
                  </a:lnTo>
                  <a:lnTo>
                    <a:pt x="36" y="87"/>
                  </a:lnTo>
                  <a:lnTo>
                    <a:pt x="31" y="85"/>
                  </a:lnTo>
                  <a:lnTo>
                    <a:pt x="25" y="84"/>
                  </a:lnTo>
                  <a:lnTo>
                    <a:pt x="19" y="68"/>
                  </a:lnTo>
                  <a:lnTo>
                    <a:pt x="12" y="53"/>
                  </a:lnTo>
                  <a:lnTo>
                    <a:pt x="13" y="42"/>
                  </a:lnTo>
                  <a:lnTo>
                    <a:pt x="2" y="37"/>
                  </a:lnTo>
                  <a:lnTo>
                    <a:pt x="5" y="30"/>
                  </a:lnTo>
                  <a:lnTo>
                    <a:pt x="14" y="23"/>
                  </a:lnTo>
                  <a:lnTo>
                    <a:pt x="0" y="13"/>
                  </a:lnTo>
                  <a:lnTo>
                    <a:pt x="3" y="0"/>
                  </a:lnTo>
                  <a:lnTo>
                    <a:pt x="18" y="8"/>
                  </a:lnTo>
                  <a:lnTo>
                    <a:pt x="26" y="9"/>
                  </a:lnTo>
                  <a:lnTo>
                    <a:pt x="29" y="22"/>
                  </a:lnTo>
                  <a:lnTo>
                    <a:pt x="45" y="25"/>
                  </a:lnTo>
                  <a:lnTo>
                    <a:pt x="60" y="25"/>
                  </a:lnTo>
                  <a:lnTo>
                    <a:pt x="71" y="28"/>
                  </a:lnTo>
                  <a:lnTo>
                    <a:pt x="66" y="44"/>
                  </a:lnTo>
                  <a:lnTo>
                    <a:pt x="59" y="45"/>
                  </a:lnTo>
                  <a:lnTo>
                    <a:pt x="55" y="56"/>
                  </a:lnTo>
                  <a:lnTo>
                    <a:pt x="66" y="66"/>
                  </a:lnTo>
                  <a:lnTo>
                    <a:pt x="67" y="53"/>
                  </a:lnTo>
                  <a:lnTo>
                    <a:pt x="71" y="53"/>
                  </a:lnTo>
                  <a:lnTo>
                    <a:pt x="84" y="84"/>
                  </a:lnTo>
                  <a:lnTo>
                    <a:pt x="84" y="8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8278927" y="3078019"/>
              <a:ext cx="147605" cy="88880"/>
            </a:xfrm>
            <a:custGeom>
              <a:avLst/>
              <a:gdLst/>
              <a:ahLst/>
              <a:cxnLst/>
              <a:rect l="l" t="t" r="r" b="b"/>
              <a:pathLst>
                <a:path w="93" h="56" extrusionOk="0">
                  <a:moveTo>
                    <a:pt x="93" y="10"/>
                  </a:moveTo>
                  <a:lnTo>
                    <a:pt x="86" y="18"/>
                  </a:lnTo>
                  <a:lnTo>
                    <a:pt x="83" y="31"/>
                  </a:lnTo>
                  <a:lnTo>
                    <a:pt x="89" y="41"/>
                  </a:lnTo>
                  <a:lnTo>
                    <a:pt x="75" y="39"/>
                  </a:lnTo>
                  <a:lnTo>
                    <a:pt x="61" y="45"/>
                  </a:lnTo>
                  <a:lnTo>
                    <a:pt x="61" y="55"/>
                  </a:lnTo>
                  <a:lnTo>
                    <a:pt x="48" y="56"/>
                  </a:lnTo>
                  <a:lnTo>
                    <a:pt x="36" y="49"/>
                  </a:lnTo>
                  <a:lnTo>
                    <a:pt x="24" y="55"/>
                  </a:lnTo>
                  <a:lnTo>
                    <a:pt x="13" y="54"/>
                  </a:lnTo>
                  <a:lnTo>
                    <a:pt x="11" y="42"/>
                  </a:lnTo>
                  <a:lnTo>
                    <a:pt x="3" y="35"/>
                  </a:lnTo>
                  <a:lnTo>
                    <a:pt x="4" y="33"/>
                  </a:lnTo>
                  <a:lnTo>
                    <a:pt x="3" y="31"/>
                  </a:lnTo>
                  <a:lnTo>
                    <a:pt x="4" y="25"/>
                  </a:lnTo>
                  <a:lnTo>
                    <a:pt x="10" y="19"/>
                  </a:lnTo>
                  <a:lnTo>
                    <a:pt x="1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8" y="7"/>
                  </a:lnTo>
                  <a:lnTo>
                    <a:pt x="14" y="7"/>
                  </a:lnTo>
                  <a:lnTo>
                    <a:pt x="26" y="9"/>
                  </a:lnTo>
                  <a:lnTo>
                    <a:pt x="48" y="10"/>
                  </a:lnTo>
                  <a:lnTo>
                    <a:pt x="55" y="5"/>
                  </a:lnTo>
                  <a:lnTo>
                    <a:pt x="72" y="1"/>
                  </a:lnTo>
                  <a:lnTo>
                    <a:pt x="84" y="8"/>
                  </a:lnTo>
                  <a:lnTo>
                    <a:pt x="93" y="10"/>
                  </a:lnTo>
                  <a:lnTo>
                    <a:pt x="93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8117037" y="3047863"/>
              <a:ext cx="93642" cy="77769"/>
            </a:xfrm>
            <a:custGeom>
              <a:avLst/>
              <a:gdLst/>
              <a:ahLst/>
              <a:cxnLst/>
              <a:rect l="l" t="t" r="r" b="b"/>
              <a:pathLst>
                <a:path w="59" h="49" extrusionOk="0">
                  <a:moveTo>
                    <a:pt x="49" y="7"/>
                  </a:moveTo>
                  <a:lnTo>
                    <a:pt x="54" y="7"/>
                  </a:lnTo>
                  <a:lnTo>
                    <a:pt x="51" y="15"/>
                  </a:lnTo>
                  <a:lnTo>
                    <a:pt x="59" y="23"/>
                  </a:lnTo>
                  <a:lnTo>
                    <a:pt x="57" y="31"/>
                  </a:lnTo>
                  <a:lnTo>
                    <a:pt x="54" y="32"/>
                  </a:lnTo>
                  <a:lnTo>
                    <a:pt x="51" y="34"/>
                  </a:lnTo>
                  <a:lnTo>
                    <a:pt x="47" y="38"/>
                  </a:lnTo>
                  <a:lnTo>
                    <a:pt x="46" y="49"/>
                  </a:lnTo>
                  <a:lnTo>
                    <a:pt x="31" y="42"/>
                  </a:lnTo>
                  <a:lnTo>
                    <a:pt x="25" y="34"/>
                  </a:lnTo>
                  <a:lnTo>
                    <a:pt x="19" y="29"/>
                  </a:lnTo>
                  <a:lnTo>
                    <a:pt x="12" y="23"/>
                  </a:lnTo>
                  <a:lnTo>
                    <a:pt x="8" y="17"/>
                  </a:lnTo>
                  <a:lnTo>
                    <a:pt x="0" y="8"/>
                  </a:lnTo>
                  <a:lnTo>
                    <a:pt x="2" y="0"/>
                  </a:lnTo>
                  <a:lnTo>
                    <a:pt x="8" y="5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9" y="7"/>
                  </a:lnTo>
                  <a:lnTo>
                    <a:pt x="49" y="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8266230" y="2730435"/>
              <a:ext cx="211091" cy="139668"/>
            </a:xfrm>
            <a:custGeom>
              <a:avLst/>
              <a:gdLst/>
              <a:ahLst/>
              <a:cxnLst/>
              <a:rect l="l" t="t" r="r" b="b"/>
              <a:pathLst>
                <a:path w="133" h="88" extrusionOk="0">
                  <a:moveTo>
                    <a:pt x="128" y="54"/>
                  </a:moveTo>
                  <a:lnTo>
                    <a:pt x="117" y="54"/>
                  </a:lnTo>
                  <a:lnTo>
                    <a:pt x="114" y="55"/>
                  </a:lnTo>
                  <a:lnTo>
                    <a:pt x="119" y="61"/>
                  </a:lnTo>
                  <a:lnTo>
                    <a:pt x="125" y="73"/>
                  </a:lnTo>
                  <a:lnTo>
                    <a:pt x="112" y="74"/>
                  </a:lnTo>
                  <a:lnTo>
                    <a:pt x="109" y="78"/>
                  </a:lnTo>
                  <a:lnTo>
                    <a:pt x="109" y="88"/>
                  </a:lnTo>
                  <a:lnTo>
                    <a:pt x="103" y="86"/>
                  </a:lnTo>
                  <a:lnTo>
                    <a:pt x="91" y="86"/>
                  </a:lnTo>
                  <a:lnTo>
                    <a:pt x="86" y="82"/>
                  </a:lnTo>
                  <a:lnTo>
                    <a:pt x="81" y="86"/>
                  </a:lnTo>
                  <a:lnTo>
                    <a:pt x="75" y="83"/>
                  </a:lnTo>
                  <a:lnTo>
                    <a:pt x="64" y="83"/>
                  </a:lnTo>
                  <a:lnTo>
                    <a:pt x="47" y="78"/>
                  </a:lnTo>
                  <a:lnTo>
                    <a:pt x="32" y="77"/>
                  </a:lnTo>
                  <a:lnTo>
                    <a:pt x="21" y="77"/>
                  </a:lnTo>
                  <a:lnTo>
                    <a:pt x="14" y="82"/>
                  </a:lnTo>
                  <a:lnTo>
                    <a:pt x="7" y="83"/>
                  </a:lnTo>
                  <a:lnTo>
                    <a:pt x="6" y="74"/>
                  </a:lnTo>
                  <a:lnTo>
                    <a:pt x="0" y="66"/>
                  </a:lnTo>
                  <a:lnTo>
                    <a:pt x="9" y="63"/>
                  </a:lnTo>
                  <a:lnTo>
                    <a:pt x="7" y="55"/>
                  </a:lnTo>
                  <a:lnTo>
                    <a:pt x="2" y="49"/>
                  </a:lnTo>
                  <a:lnTo>
                    <a:pt x="0" y="40"/>
                  </a:lnTo>
                  <a:lnTo>
                    <a:pt x="14" y="40"/>
                  </a:lnTo>
                  <a:lnTo>
                    <a:pt x="29" y="34"/>
                  </a:lnTo>
                  <a:lnTo>
                    <a:pt x="30" y="23"/>
                  </a:lnTo>
                  <a:lnTo>
                    <a:pt x="40" y="17"/>
                  </a:lnTo>
                  <a:lnTo>
                    <a:pt x="37" y="9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5" y="4"/>
                  </a:lnTo>
                  <a:lnTo>
                    <a:pt x="77" y="9"/>
                  </a:lnTo>
                  <a:lnTo>
                    <a:pt x="85" y="6"/>
                  </a:lnTo>
                  <a:lnTo>
                    <a:pt x="99" y="11"/>
                  </a:lnTo>
                  <a:lnTo>
                    <a:pt x="103" y="20"/>
                  </a:lnTo>
                  <a:lnTo>
                    <a:pt x="100" y="24"/>
                  </a:lnTo>
                  <a:lnTo>
                    <a:pt x="111" y="36"/>
                  </a:lnTo>
                  <a:lnTo>
                    <a:pt x="117" y="39"/>
                  </a:lnTo>
                  <a:lnTo>
                    <a:pt x="117" y="43"/>
                  </a:lnTo>
                  <a:lnTo>
                    <a:pt x="128" y="46"/>
                  </a:lnTo>
                  <a:lnTo>
                    <a:pt x="133" y="51"/>
                  </a:lnTo>
                  <a:lnTo>
                    <a:pt x="128" y="54"/>
                  </a:lnTo>
                  <a:lnTo>
                    <a:pt x="128" y="5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5388720" y="3852543"/>
              <a:ext cx="38092" cy="79357"/>
            </a:xfrm>
            <a:custGeom>
              <a:avLst/>
              <a:gdLst/>
              <a:ahLst/>
              <a:cxnLst/>
              <a:rect l="l" t="t" r="r" b="b"/>
              <a:pathLst>
                <a:path w="24" h="50" extrusionOk="0">
                  <a:moveTo>
                    <a:pt x="5" y="50"/>
                  </a:moveTo>
                  <a:lnTo>
                    <a:pt x="0" y="50"/>
                  </a:lnTo>
                  <a:lnTo>
                    <a:pt x="4" y="28"/>
                  </a:lnTo>
                  <a:lnTo>
                    <a:pt x="6" y="13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11" y="1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3" y="8"/>
                  </a:lnTo>
                  <a:lnTo>
                    <a:pt x="20" y="16"/>
                  </a:lnTo>
                  <a:lnTo>
                    <a:pt x="20" y="19"/>
                  </a:lnTo>
                  <a:lnTo>
                    <a:pt x="18" y="26"/>
                  </a:lnTo>
                  <a:lnTo>
                    <a:pt x="19" y="28"/>
                  </a:lnTo>
                  <a:lnTo>
                    <a:pt x="16" y="38"/>
                  </a:lnTo>
                  <a:lnTo>
                    <a:pt x="12" y="43"/>
                  </a:lnTo>
                  <a:lnTo>
                    <a:pt x="8" y="43"/>
                  </a:lnTo>
                  <a:lnTo>
                    <a:pt x="5" y="50"/>
                  </a:lnTo>
                  <a:lnTo>
                    <a:pt x="5" y="5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5896609" y="4706424"/>
              <a:ext cx="333302" cy="395197"/>
            </a:xfrm>
            <a:custGeom>
              <a:avLst/>
              <a:gdLst/>
              <a:ahLst/>
              <a:cxnLst/>
              <a:rect l="l" t="t" r="r" b="b"/>
              <a:pathLst>
                <a:path w="210" h="249" extrusionOk="0">
                  <a:moveTo>
                    <a:pt x="202" y="198"/>
                  </a:moveTo>
                  <a:lnTo>
                    <a:pt x="202" y="192"/>
                  </a:lnTo>
                  <a:lnTo>
                    <a:pt x="185" y="182"/>
                  </a:lnTo>
                  <a:lnTo>
                    <a:pt x="170" y="182"/>
                  </a:lnTo>
                  <a:lnTo>
                    <a:pt x="142" y="188"/>
                  </a:lnTo>
                  <a:lnTo>
                    <a:pt x="136" y="204"/>
                  </a:lnTo>
                  <a:lnTo>
                    <a:pt x="136" y="214"/>
                  </a:lnTo>
                  <a:lnTo>
                    <a:pt x="131" y="237"/>
                  </a:lnTo>
                  <a:lnTo>
                    <a:pt x="128" y="233"/>
                  </a:lnTo>
                  <a:lnTo>
                    <a:pt x="110" y="232"/>
                  </a:lnTo>
                  <a:lnTo>
                    <a:pt x="105" y="248"/>
                  </a:lnTo>
                  <a:lnTo>
                    <a:pt x="94" y="234"/>
                  </a:lnTo>
                  <a:lnTo>
                    <a:pt x="72" y="229"/>
                  </a:lnTo>
                  <a:lnTo>
                    <a:pt x="60" y="246"/>
                  </a:lnTo>
                  <a:lnTo>
                    <a:pt x="48" y="249"/>
                  </a:lnTo>
                  <a:lnTo>
                    <a:pt x="39" y="223"/>
                  </a:lnTo>
                  <a:lnTo>
                    <a:pt x="28" y="201"/>
                  </a:lnTo>
                  <a:lnTo>
                    <a:pt x="31" y="183"/>
                  </a:lnTo>
                  <a:lnTo>
                    <a:pt x="22" y="175"/>
                  </a:lnTo>
                  <a:lnTo>
                    <a:pt x="19" y="161"/>
                  </a:lnTo>
                  <a:lnTo>
                    <a:pt x="9" y="149"/>
                  </a:lnTo>
                  <a:lnTo>
                    <a:pt x="17" y="128"/>
                  </a:lnTo>
                  <a:lnTo>
                    <a:pt x="9" y="112"/>
                  </a:lnTo>
                  <a:lnTo>
                    <a:pt x="12" y="106"/>
                  </a:lnTo>
                  <a:lnTo>
                    <a:pt x="8" y="98"/>
                  </a:lnTo>
                  <a:lnTo>
                    <a:pt x="14" y="89"/>
                  </a:lnTo>
                  <a:lnTo>
                    <a:pt x="13" y="73"/>
                  </a:lnTo>
                  <a:lnTo>
                    <a:pt x="13" y="59"/>
                  </a:lnTo>
                  <a:lnTo>
                    <a:pt x="16" y="53"/>
                  </a:lnTo>
                  <a:lnTo>
                    <a:pt x="0" y="22"/>
                  </a:lnTo>
                  <a:lnTo>
                    <a:pt x="13" y="24"/>
                  </a:lnTo>
                  <a:lnTo>
                    <a:pt x="22" y="23"/>
                  </a:lnTo>
                  <a:lnTo>
                    <a:pt x="25" y="17"/>
                  </a:lnTo>
                  <a:lnTo>
                    <a:pt x="39" y="10"/>
                  </a:lnTo>
                  <a:lnTo>
                    <a:pt x="48" y="3"/>
                  </a:lnTo>
                  <a:lnTo>
                    <a:pt x="69" y="0"/>
                  </a:lnTo>
                  <a:lnTo>
                    <a:pt x="68" y="14"/>
                  </a:lnTo>
                  <a:lnTo>
                    <a:pt x="70" y="21"/>
                  </a:lnTo>
                  <a:lnTo>
                    <a:pt x="70" y="34"/>
                  </a:lnTo>
                  <a:lnTo>
                    <a:pt x="89" y="51"/>
                  </a:lnTo>
                  <a:lnTo>
                    <a:pt x="107" y="54"/>
                  </a:lnTo>
                  <a:lnTo>
                    <a:pt x="115" y="61"/>
                  </a:lnTo>
                  <a:lnTo>
                    <a:pt x="126" y="65"/>
                  </a:lnTo>
                  <a:lnTo>
                    <a:pt x="133" y="71"/>
                  </a:lnTo>
                  <a:lnTo>
                    <a:pt x="144" y="71"/>
                  </a:lnTo>
                  <a:lnTo>
                    <a:pt x="154" y="76"/>
                  </a:lnTo>
                  <a:lnTo>
                    <a:pt x="156" y="87"/>
                  </a:lnTo>
                  <a:lnTo>
                    <a:pt x="159" y="93"/>
                  </a:lnTo>
                  <a:lnTo>
                    <a:pt x="160" y="100"/>
                  </a:lnTo>
                  <a:lnTo>
                    <a:pt x="155" y="101"/>
                  </a:lnTo>
                  <a:lnTo>
                    <a:pt x="163" y="123"/>
                  </a:lnTo>
                  <a:lnTo>
                    <a:pt x="195" y="124"/>
                  </a:lnTo>
                  <a:lnTo>
                    <a:pt x="193" y="135"/>
                  </a:lnTo>
                  <a:lnTo>
                    <a:pt x="196" y="143"/>
                  </a:lnTo>
                  <a:lnTo>
                    <a:pt x="205" y="148"/>
                  </a:lnTo>
                  <a:lnTo>
                    <a:pt x="210" y="160"/>
                  </a:lnTo>
                  <a:lnTo>
                    <a:pt x="208" y="174"/>
                  </a:lnTo>
                  <a:lnTo>
                    <a:pt x="204" y="183"/>
                  </a:lnTo>
                  <a:lnTo>
                    <a:pt x="207" y="194"/>
                  </a:lnTo>
                  <a:lnTo>
                    <a:pt x="202" y="198"/>
                  </a:lnTo>
                  <a:lnTo>
                    <a:pt x="202" y="19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5772810" y="4254089"/>
              <a:ext cx="1044348" cy="1176069"/>
            </a:xfrm>
            <a:custGeom>
              <a:avLst/>
              <a:gdLst/>
              <a:ahLst/>
              <a:cxnLst/>
              <a:rect l="l" t="t" r="r" b="b"/>
              <a:pathLst>
                <a:path w="658" h="741" extrusionOk="0">
                  <a:moveTo>
                    <a:pt x="290" y="62"/>
                  </a:moveTo>
                  <a:lnTo>
                    <a:pt x="300" y="65"/>
                  </a:lnTo>
                  <a:lnTo>
                    <a:pt x="301" y="60"/>
                  </a:lnTo>
                  <a:lnTo>
                    <a:pt x="298" y="57"/>
                  </a:lnTo>
                  <a:lnTo>
                    <a:pt x="300" y="51"/>
                  </a:lnTo>
                  <a:lnTo>
                    <a:pt x="307" y="53"/>
                  </a:lnTo>
                  <a:lnTo>
                    <a:pt x="314" y="51"/>
                  </a:lnTo>
                  <a:lnTo>
                    <a:pt x="324" y="55"/>
                  </a:lnTo>
                  <a:lnTo>
                    <a:pt x="331" y="59"/>
                  </a:lnTo>
                  <a:lnTo>
                    <a:pt x="337" y="54"/>
                  </a:lnTo>
                  <a:lnTo>
                    <a:pt x="340" y="54"/>
                  </a:lnTo>
                  <a:lnTo>
                    <a:pt x="342" y="60"/>
                  </a:lnTo>
                  <a:lnTo>
                    <a:pt x="351" y="59"/>
                  </a:lnTo>
                  <a:lnTo>
                    <a:pt x="357" y="51"/>
                  </a:lnTo>
                  <a:lnTo>
                    <a:pt x="362" y="37"/>
                  </a:lnTo>
                  <a:lnTo>
                    <a:pt x="373" y="20"/>
                  </a:lnTo>
                  <a:lnTo>
                    <a:pt x="379" y="19"/>
                  </a:lnTo>
                  <a:lnTo>
                    <a:pt x="382" y="30"/>
                  </a:lnTo>
                  <a:lnTo>
                    <a:pt x="391" y="62"/>
                  </a:lnTo>
                  <a:lnTo>
                    <a:pt x="400" y="66"/>
                  </a:lnTo>
                  <a:lnTo>
                    <a:pt x="401" y="79"/>
                  </a:lnTo>
                  <a:lnTo>
                    <a:pt x="388" y="95"/>
                  </a:lnTo>
                  <a:lnTo>
                    <a:pt x="393" y="100"/>
                  </a:lnTo>
                  <a:lnTo>
                    <a:pt x="423" y="103"/>
                  </a:lnTo>
                  <a:lnTo>
                    <a:pt x="424" y="122"/>
                  </a:lnTo>
                  <a:lnTo>
                    <a:pt x="436" y="110"/>
                  </a:lnTo>
                  <a:lnTo>
                    <a:pt x="457" y="117"/>
                  </a:lnTo>
                  <a:lnTo>
                    <a:pt x="485" y="128"/>
                  </a:lnTo>
                  <a:lnTo>
                    <a:pt x="493" y="140"/>
                  </a:lnTo>
                  <a:lnTo>
                    <a:pt x="491" y="150"/>
                  </a:lnTo>
                  <a:lnTo>
                    <a:pt x="511" y="144"/>
                  </a:lnTo>
                  <a:lnTo>
                    <a:pt x="543" y="154"/>
                  </a:lnTo>
                  <a:lnTo>
                    <a:pt x="568" y="154"/>
                  </a:lnTo>
                  <a:lnTo>
                    <a:pt x="593" y="169"/>
                  </a:lnTo>
                  <a:lnTo>
                    <a:pt x="615" y="191"/>
                  </a:lnTo>
                  <a:lnTo>
                    <a:pt x="628" y="196"/>
                  </a:lnTo>
                  <a:lnTo>
                    <a:pt x="642" y="197"/>
                  </a:lnTo>
                  <a:lnTo>
                    <a:pt x="649" y="203"/>
                  </a:lnTo>
                  <a:lnTo>
                    <a:pt x="655" y="227"/>
                  </a:lnTo>
                  <a:lnTo>
                    <a:pt x="658" y="239"/>
                  </a:lnTo>
                  <a:lnTo>
                    <a:pt x="652" y="270"/>
                  </a:lnTo>
                  <a:lnTo>
                    <a:pt x="644" y="282"/>
                  </a:lnTo>
                  <a:lnTo>
                    <a:pt x="621" y="309"/>
                  </a:lnTo>
                  <a:lnTo>
                    <a:pt x="610" y="331"/>
                  </a:lnTo>
                  <a:lnTo>
                    <a:pt x="599" y="347"/>
                  </a:lnTo>
                  <a:lnTo>
                    <a:pt x="595" y="348"/>
                  </a:lnTo>
                  <a:lnTo>
                    <a:pt x="591" y="362"/>
                  </a:lnTo>
                  <a:lnTo>
                    <a:pt x="593" y="397"/>
                  </a:lnTo>
                  <a:lnTo>
                    <a:pt x="590" y="426"/>
                  </a:lnTo>
                  <a:lnTo>
                    <a:pt x="590" y="439"/>
                  </a:lnTo>
                  <a:lnTo>
                    <a:pt x="585" y="446"/>
                  </a:lnTo>
                  <a:lnTo>
                    <a:pt x="583" y="472"/>
                  </a:lnTo>
                  <a:lnTo>
                    <a:pt x="568" y="496"/>
                  </a:lnTo>
                  <a:lnTo>
                    <a:pt x="566" y="516"/>
                  </a:lnTo>
                  <a:lnTo>
                    <a:pt x="553" y="525"/>
                  </a:lnTo>
                  <a:lnTo>
                    <a:pt x="550" y="536"/>
                  </a:lnTo>
                  <a:lnTo>
                    <a:pt x="533" y="536"/>
                  </a:lnTo>
                  <a:lnTo>
                    <a:pt x="508" y="543"/>
                  </a:lnTo>
                  <a:lnTo>
                    <a:pt x="496" y="551"/>
                  </a:lnTo>
                  <a:lnTo>
                    <a:pt x="479" y="557"/>
                  </a:lnTo>
                  <a:lnTo>
                    <a:pt x="461" y="572"/>
                  </a:lnTo>
                  <a:lnTo>
                    <a:pt x="448" y="591"/>
                  </a:lnTo>
                  <a:lnTo>
                    <a:pt x="448" y="605"/>
                  </a:lnTo>
                  <a:lnTo>
                    <a:pt x="451" y="616"/>
                  </a:lnTo>
                  <a:lnTo>
                    <a:pt x="451" y="635"/>
                  </a:lnTo>
                  <a:lnTo>
                    <a:pt x="448" y="645"/>
                  </a:lnTo>
                  <a:lnTo>
                    <a:pt x="438" y="655"/>
                  </a:lnTo>
                  <a:lnTo>
                    <a:pt x="425" y="688"/>
                  </a:lnTo>
                  <a:lnTo>
                    <a:pt x="413" y="703"/>
                  </a:lnTo>
                  <a:lnTo>
                    <a:pt x="403" y="713"/>
                  </a:lnTo>
                  <a:lnTo>
                    <a:pt x="399" y="731"/>
                  </a:lnTo>
                  <a:lnTo>
                    <a:pt x="391" y="741"/>
                  </a:lnTo>
                  <a:lnTo>
                    <a:pt x="384" y="731"/>
                  </a:lnTo>
                  <a:lnTo>
                    <a:pt x="390" y="722"/>
                  </a:lnTo>
                  <a:lnTo>
                    <a:pt x="378" y="708"/>
                  </a:lnTo>
                  <a:lnTo>
                    <a:pt x="364" y="698"/>
                  </a:lnTo>
                  <a:lnTo>
                    <a:pt x="345" y="686"/>
                  </a:lnTo>
                  <a:lnTo>
                    <a:pt x="339" y="686"/>
                  </a:lnTo>
                  <a:lnTo>
                    <a:pt x="321" y="671"/>
                  </a:lnTo>
                  <a:lnTo>
                    <a:pt x="311" y="674"/>
                  </a:lnTo>
                  <a:lnTo>
                    <a:pt x="329" y="648"/>
                  </a:lnTo>
                  <a:lnTo>
                    <a:pt x="345" y="629"/>
                  </a:lnTo>
                  <a:lnTo>
                    <a:pt x="354" y="622"/>
                  </a:lnTo>
                  <a:lnTo>
                    <a:pt x="367" y="611"/>
                  </a:lnTo>
                  <a:lnTo>
                    <a:pt x="365" y="596"/>
                  </a:lnTo>
                  <a:lnTo>
                    <a:pt x="356" y="585"/>
                  </a:lnTo>
                  <a:lnTo>
                    <a:pt x="348" y="588"/>
                  </a:lnTo>
                  <a:lnTo>
                    <a:pt x="351" y="578"/>
                  </a:lnTo>
                  <a:lnTo>
                    <a:pt x="351" y="566"/>
                  </a:lnTo>
                  <a:lnTo>
                    <a:pt x="351" y="556"/>
                  </a:lnTo>
                  <a:lnTo>
                    <a:pt x="344" y="553"/>
                  </a:lnTo>
                  <a:lnTo>
                    <a:pt x="338" y="556"/>
                  </a:lnTo>
                  <a:lnTo>
                    <a:pt x="332" y="554"/>
                  </a:lnTo>
                  <a:lnTo>
                    <a:pt x="330" y="548"/>
                  </a:lnTo>
                  <a:lnTo>
                    <a:pt x="326" y="530"/>
                  </a:lnTo>
                  <a:lnTo>
                    <a:pt x="323" y="525"/>
                  </a:lnTo>
                  <a:lnTo>
                    <a:pt x="311" y="519"/>
                  </a:lnTo>
                  <a:lnTo>
                    <a:pt x="305" y="523"/>
                  </a:lnTo>
                  <a:lnTo>
                    <a:pt x="288" y="519"/>
                  </a:lnTo>
                  <a:lnTo>
                    <a:pt x="286" y="494"/>
                  </a:lnTo>
                  <a:lnTo>
                    <a:pt x="280" y="483"/>
                  </a:lnTo>
                  <a:lnTo>
                    <a:pt x="285" y="479"/>
                  </a:lnTo>
                  <a:lnTo>
                    <a:pt x="282" y="468"/>
                  </a:lnTo>
                  <a:lnTo>
                    <a:pt x="286" y="459"/>
                  </a:lnTo>
                  <a:lnTo>
                    <a:pt x="288" y="445"/>
                  </a:lnTo>
                  <a:lnTo>
                    <a:pt x="283" y="433"/>
                  </a:lnTo>
                  <a:lnTo>
                    <a:pt x="274" y="428"/>
                  </a:lnTo>
                  <a:lnTo>
                    <a:pt x="271" y="420"/>
                  </a:lnTo>
                  <a:lnTo>
                    <a:pt x="273" y="409"/>
                  </a:lnTo>
                  <a:lnTo>
                    <a:pt x="241" y="408"/>
                  </a:lnTo>
                  <a:lnTo>
                    <a:pt x="233" y="386"/>
                  </a:lnTo>
                  <a:lnTo>
                    <a:pt x="238" y="385"/>
                  </a:lnTo>
                  <a:lnTo>
                    <a:pt x="237" y="378"/>
                  </a:lnTo>
                  <a:lnTo>
                    <a:pt x="234" y="372"/>
                  </a:lnTo>
                  <a:lnTo>
                    <a:pt x="232" y="361"/>
                  </a:lnTo>
                  <a:lnTo>
                    <a:pt x="222" y="356"/>
                  </a:lnTo>
                  <a:lnTo>
                    <a:pt x="211" y="356"/>
                  </a:lnTo>
                  <a:lnTo>
                    <a:pt x="204" y="350"/>
                  </a:lnTo>
                  <a:lnTo>
                    <a:pt x="193" y="346"/>
                  </a:lnTo>
                  <a:lnTo>
                    <a:pt x="185" y="339"/>
                  </a:lnTo>
                  <a:lnTo>
                    <a:pt x="167" y="336"/>
                  </a:lnTo>
                  <a:lnTo>
                    <a:pt x="148" y="319"/>
                  </a:lnTo>
                  <a:lnTo>
                    <a:pt x="148" y="306"/>
                  </a:lnTo>
                  <a:lnTo>
                    <a:pt x="146" y="299"/>
                  </a:lnTo>
                  <a:lnTo>
                    <a:pt x="147" y="285"/>
                  </a:lnTo>
                  <a:lnTo>
                    <a:pt x="126" y="288"/>
                  </a:lnTo>
                  <a:lnTo>
                    <a:pt x="117" y="295"/>
                  </a:lnTo>
                  <a:lnTo>
                    <a:pt x="103" y="302"/>
                  </a:lnTo>
                  <a:lnTo>
                    <a:pt x="100" y="308"/>
                  </a:lnTo>
                  <a:lnTo>
                    <a:pt x="91" y="309"/>
                  </a:lnTo>
                  <a:lnTo>
                    <a:pt x="78" y="307"/>
                  </a:lnTo>
                  <a:lnTo>
                    <a:pt x="69" y="311"/>
                  </a:lnTo>
                  <a:lnTo>
                    <a:pt x="61" y="308"/>
                  </a:lnTo>
                  <a:lnTo>
                    <a:pt x="61" y="279"/>
                  </a:lnTo>
                  <a:lnTo>
                    <a:pt x="48" y="291"/>
                  </a:lnTo>
                  <a:lnTo>
                    <a:pt x="33" y="291"/>
                  </a:lnTo>
                  <a:lnTo>
                    <a:pt x="26" y="280"/>
                  </a:lnTo>
                  <a:lnTo>
                    <a:pt x="15" y="279"/>
                  </a:lnTo>
                  <a:lnTo>
                    <a:pt x="18" y="271"/>
                  </a:lnTo>
                  <a:lnTo>
                    <a:pt x="8" y="259"/>
                  </a:lnTo>
                  <a:lnTo>
                    <a:pt x="0" y="242"/>
                  </a:lnTo>
                  <a:lnTo>
                    <a:pt x="5" y="239"/>
                  </a:lnTo>
                  <a:lnTo>
                    <a:pt x="4" y="231"/>
                  </a:lnTo>
                  <a:lnTo>
                    <a:pt x="14" y="225"/>
                  </a:lnTo>
                  <a:lnTo>
                    <a:pt x="12" y="215"/>
                  </a:lnTo>
                  <a:lnTo>
                    <a:pt x="17" y="208"/>
                  </a:lnTo>
                  <a:lnTo>
                    <a:pt x="17" y="199"/>
                  </a:lnTo>
                  <a:lnTo>
                    <a:pt x="36" y="186"/>
                  </a:lnTo>
                  <a:lnTo>
                    <a:pt x="49" y="182"/>
                  </a:lnTo>
                  <a:lnTo>
                    <a:pt x="52" y="179"/>
                  </a:lnTo>
                  <a:lnTo>
                    <a:pt x="67" y="181"/>
                  </a:lnTo>
                  <a:lnTo>
                    <a:pt x="74" y="128"/>
                  </a:lnTo>
                  <a:lnTo>
                    <a:pt x="74" y="120"/>
                  </a:lnTo>
                  <a:lnTo>
                    <a:pt x="71" y="110"/>
                  </a:lnTo>
                  <a:lnTo>
                    <a:pt x="63" y="102"/>
                  </a:lnTo>
                  <a:lnTo>
                    <a:pt x="64" y="88"/>
                  </a:lnTo>
                  <a:lnTo>
                    <a:pt x="73" y="85"/>
                  </a:lnTo>
                  <a:lnTo>
                    <a:pt x="77" y="88"/>
                  </a:lnTo>
                  <a:lnTo>
                    <a:pt x="77" y="80"/>
                  </a:lnTo>
                  <a:lnTo>
                    <a:pt x="67" y="78"/>
                  </a:lnTo>
                  <a:lnTo>
                    <a:pt x="67" y="66"/>
                  </a:lnTo>
                  <a:lnTo>
                    <a:pt x="100" y="67"/>
                  </a:lnTo>
                  <a:lnTo>
                    <a:pt x="106" y="60"/>
                  </a:lnTo>
                  <a:lnTo>
                    <a:pt x="110" y="66"/>
                  </a:lnTo>
                  <a:lnTo>
                    <a:pt x="113" y="77"/>
                  </a:lnTo>
                  <a:lnTo>
                    <a:pt x="117" y="75"/>
                  </a:lnTo>
                  <a:lnTo>
                    <a:pt x="126" y="85"/>
                  </a:lnTo>
                  <a:lnTo>
                    <a:pt x="139" y="84"/>
                  </a:lnTo>
                  <a:lnTo>
                    <a:pt x="142" y="78"/>
                  </a:lnTo>
                  <a:lnTo>
                    <a:pt x="154" y="74"/>
                  </a:lnTo>
                  <a:lnTo>
                    <a:pt x="162" y="71"/>
                  </a:lnTo>
                  <a:lnTo>
                    <a:pt x="163" y="62"/>
                  </a:lnTo>
                  <a:lnTo>
                    <a:pt x="176" y="57"/>
                  </a:lnTo>
                  <a:lnTo>
                    <a:pt x="175" y="53"/>
                  </a:lnTo>
                  <a:lnTo>
                    <a:pt x="160" y="51"/>
                  </a:lnTo>
                  <a:lnTo>
                    <a:pt x="159" y="40"/>
                  </a:lnTo>
                  <a:lnTo>
                    <a:pt x="160" y="27"/>
                  </a:lnTo>
                  <a:lnTo>
                    <a:pt x="152" y="22"/>
                  </a:lnTo>
                  <a:lnTo>
                    <a:pt x="155" y="20"/>
                  </a:lnTo>
                  <a:lnTo>
                    <a:pt x="168" y="22"/>
                  </a:lnTo>
                  <a:lnTo>
                    <a:pt x="181" y="27"/>
                  </a:lnTo>
                  <a:lnTo>
                    <a:pt x="185" y="22"/>
                  </a:lnTo>
                  <a:lnTo>
                    <a:pt x="198" y="20"/>
                  </a:lnTo>
                  <a:lnTo>
                    <a:pt x="217" y="13"/>
                  </a:lnTo>
                  <a:lnTo>
                    <a:pt x="223" y="5"/>
                  </a:lnTo>
                  <a:lnTo>
                    <a:pt x="221" y="0"/>
                  </a:lnTo>
                  <a:lnTo>
                    <a:pt x="230" y="0"/>
                  </a:lnTo>
                  <a:lnTo>
                    <a:pt x="234" y="3"/>
                  </a:lnTo>
                  <a:lnTo>
                    <a:pt x="231" y="12"/>
                  </a:lnTo>
                  <a:lnTo>
                    <a:pt x="237" y="15"/>
                  </a:lnTo>
                  <a:lnTo>
                    <a:pt x="240" y="24"/>
                  </a:lnTo>
                  <a:lnTo>
                    <a:pt x="236" y="31"/>
                  </a:lnTo>
                  <a:lnTo>
                    <a:pt x="233" y="46"/>
                  </a:lnTo>
                  <a:lnTo>
                    <a:pt x="237" y="57"/>
                  </a:lnTo>
                  <a:lnTo>
                    <a:pt x="238" y="65"/>
                  </a:lnTo>
                  <a:lnTo>
                    <a:pt x="248" y="74"/>
                  </a:lnTo>
                  <a:lnTo>
                    <a:pt x="257" y="75"/>
                  </a:lnTo>
                  <a:lnTo>
                    <a:pt x="258" y="71"/>
                  </a:lnTo>
                  <a:lnTo>
                    <a:pt x="264" y="70"/>
                  </a:lnTo>
                  <a:lnTo>
                    <a:pt x="271" y="67"/>
                  </a:lnTo>
                  <a:lnTo>
                    <a:pt x="277" y="62"/>
                  </a:lnTo>
                  <a:lnTo>
                    <a:pt x="286" y="64"/>
                  </a:lnTo>
                  <a:lnTo>
                    <a:pt x="290" y="62"/>
                  </a:lnTo>
                  <a:lnTo>
                    <a:pt x="290" y="6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10778695" y="4246153"/>
              <a:ext cx="33330" cy="42852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0" y="18"/>
                  </a:moveTo>
                  <a:lnTo>
                    <a:pt x="7" y="11"/>
                  </a:lnTo>
                  <a:lnTo>
                    <a:pt x="21" y="0"/>
                  </a:lnTo>
                  <a:lnTo>
                    <a:pt x="20" y="10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9" y="27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10029559" y="3557335"/>
              <a:ext cx="87293" cy="47614"/>
            </a:xfrm>
            <a:custGeom>
              <a:avLst/>
              <a:gdLst/>
              <a:ahLst/>
              <a:cxnLst/>
              <a:rect l="l" t="t" r="r" b="b"/>
              <a:pathLst>
                <a:path w="55" h="30" extrusionOk="0">
                  <a:moveTo>
                    <a:pt x="45" y="10"/>
                  </a:moveTo>
                  <a:lnTo>
                    <a:pt x="53" y="16"/>
                  </a:lnTo>
                  <a:lnTo>
                    <a:pt x="55" y="27"/>
                  </a:lnTo>
                  <a:lnTo>
                    <a:pt x="41" y="28"/>
                  </a:lnTo>
                  <a:lnTo>
                    <a:pt x="27" y="27"/>
                  </a:lnTo>
                  <a:lnTo>
                    <a:pt x="18" y="30"/>
                  </a:lnTo>
                  <a:lnTo>
                    <a:pt x="1" y="22"/>
                  </a:lnTo>
                  <a:lnTo>
                    <a:pt x="0" y="19"/>
                  </a:lnTo>
                  <a:lnTo>
                    <a:pt x="8" y="5"/>
                  </a:lnTo>
                  <a:lnTo>
                    <a:pt x="15" y="0"/>
                  </a:lnTo>
                  <a:lnTo>
                    <a:pt x="28" y="4"/>
                  </a:lnTo>
                  <a:lnTo>
                    <a:pt x="37" y="5"/>
                  </a:lnTo>
                  <a:lnTo>
                    <a:pt x="45" y="10"/>
                  </a:lnTo>
                  <a:lnTo>
                    <a:pt x="45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8256707" y="4944495"/>
              <a:ext cx="250771" cy="276163"/>
            </a:xfrm>
            <a:custGeom>
              <a:avLst/>
              <a:gdLst/>
              <a:ahLst/>
              <a:cxnLst/>
              <a:rect l="l" t="t" r="r" b="b"/>
              <a:pathLst>
                <a:path w="158" h="174" extrusionOk="0">
                  <a:moveTo>
                    <a:pt x="92" y="1"/>
                  </a:moveTo>
                  <a:lnTo>
                    <a:pt x="98" y="16"/>
                  </a:lnTo>
                  <a:lnTo>
                    <a:pt x="101" y="20"/>
                  </a:lnTo>
                  <a:lnTo>
                    <a:pt x="106" y="31"/>
                  </a:lnTo>
                  <a:lnTo>
                    <a:pt x="124" y="52"/>
                  </a:lnTo>
                  <a:lnTo>
                    <a:pt x="131" y="54"/>
                  </a:lnTo>
                  <a:lnTo>
                    <a:pt x="131" y="61"/>
                  </a:lnTo>
                  <a:lnTo>
                    <a:pt x="135" y="73"/>
                  </a:lnTo>
                  <a:lnTo>
                    <a:pt x="148" y="76"/>
                  </a:lnTo>
                  <a:lnTo>
                    <a:pt x="158" y="84"/>
                  </a:lnTo>
                  <a:lnTo>
                    <a:pt x="134" y="99"/>
                  </a:lnTo>
                  <a:lnTo>
                    <a:pt x="119" y="113"/>
                  </a:lnTo>
                  <a:lnTo>
                    <a:pt x="113" y="125"/>
                  </a:lnTo>
                  <a:lnTo>
                    <a:pt x="107" y="133"/>
                  </a:lnTo>
                  <a:lnTo>
                    <a:pt x="98" y="134"/>
                  </a:lnTo>
                  <a:lnTo>
                    <a:pt x="95" y="143"/>
                  </a:lnTo>
                  <a:lnTo>
                    <a:pt x="93" y="149"/>
                  </a:lnTo>
                  <a:lnTo>
                    <a:pt x="83" y="153"/>
                  </a:lnTo>
                  <a:lnTo>
                    <a:pt x="69" y="152"/>
                  </a:lnTo>
                  <a:lnTo>
                    <a:pt x="62" y="147"/>
                  </a:lnTo>
                  <a:lnTo>
                    <a:pt x="55" y="144"/>
                  </a:lnTo>
                  <a:lnTo>
                    <a:pt x="46" y="149"/>
                  </a:lnTo>
                  <a:lnTo>
                    <a:pt x="42" y="158"/>
                  </a:lnTo>
                  <a:lnTo>
                    <a:pt x="35" y="164"/>
                  </a:lnTo>
                  <a:lnTo>
                    <a:pt x="26" y="173"/>
                  </a:lnTo>
                  <a:lnTo>
                    <a:pt x="14" y="174"/>
                  </a:lnTo>
                  <a:lnTo>
                    <a:pt x="11" y="167"/>
                  </a:lnTo>
                  <a:lnTo>
                    <a:pt x="12" y="156"/>
                  </a:lnTo>
                  <a:lnTo>
                    <a:pt x="3" y="138"/>
                  </a:lnTo>
                  <a:lnTo>
                    <a:pt x="0" y="135"/>
                  </a:lnTo>
                  <a:lnTo>
                    <a:pt x="1" y="79"/>
                  </a:lnTo>
                  <a:lnTo>
                    <a:pt x="18" y="79"/>
                  </a:lnTo>
                  <a:lnTo>
                    <a:pt x="20" y="11"/>
                  </a:lnTo>
                  <a:lnTo>
                    <a:pt x="32" y="10"/>
                  </a:lnTo>
                  <a:lnTo>
                    <a:pt x="58" y="4"/>
                  </a:lnTo>
                  <a:lnTo>
                    <a:pt x="64" y="12"/>
                  </a:lnTo>
                  <a:lnTo>
                    <a:pt x="75" y="4"/>
                  </a:lnTo>
                  <a:lnTo>
                    <a:pt x="80" y="4"/>
                  </a:lnTo>
                  <a:lnTo>
                    <a:pt x="89" y="0"/>
                  </a:lnTo>
                  <a:lnTo>
                    <a:pt x="92" y="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8124974" y="4074742"/>
              <a:ext cx="342825" cy="268226"/>
            </a:xfrm>
            <a:custGeom>
              <a:avLst/>
              <a:gdLst/>
              <a:ahLst/>
              <a:cxnLst/>
              <a:rect l="l" t="t" r="r" b="b"/>
              <a:pathLst>
                <a:path w="216" h="169" extrusionOk="0">
                  <a:moveTo>
                    <a:pt x="157" y="48"/>
                  </a:moveTo>
                  <a:lnTo>
                    <a:pt x="169" y="55"/>
                  </a:lnTo>
                  <a:lnTo>
                    <a:pt x="178" y="63"/>
                  </a:lnTo>
                  <a:lnTo>
                    <a:pt x="178" y="70"/>
                  </a:lnTo>
                  <a:lnTo>
                    <a:pt x="189" y="79"/>
                  </a:lnTo>
                  <a:lnTo>
                    <a:pt x="197" y="87"/>
                  </a:lnTo>
                  <a:lnTo>
                    <a:pt x="200" y="98"/>
                  </a:lnTo>
                  <a:lnTo>
                    <a:pt x="214" y="107"/>
                  </a:lnTo>
                  <a:lnTo>
                    <a:pt x="216" y="113"/>
                  </a:lnTo>
                  <a:lnTo>
                    <a:pt x="211" y="115"/>
                  </a:lnTo>
                  <a:lnTo>
                    <a:pt x="200" y="114"/>
                  </a:lnTo>
                  <a:lnTo>
                    <a:pt x="187" y="112"/>
                  </a:lnTo>
                  <a:lnTo>
                    <a:pt x="181" y="113"/>
                  </a:lnTo>
                  <a:lnTo>
                    <a:pt x="178" y="118"/>
                  </a:lnTo>
                  <a:lnTo>
                    <a:pt x="173" y="119"/>
                  </a:lnTo>
                  <a:lnTo>
                    <a:pt x="166" y="115"/>
                  </a:lnTo>
                  <a:lnTo>
                    <a:pt x="148" y="124"/>
                  </a:lnTo>
                  <a:lnTo>
                    <a:pt x="141" y="122"/>
                  </a:lnTo>
                  <a:lnTo>
                    <a:pt x="138" y="124"/>
                  </a:lnTo>
                  <a:lnTo>
                    <a:pt x="133" y="135"/>
                  </a:lnTo>
                  <a:lnTo>
                    <a:pt x="121" y="132"/>
                  </a:lnTo>
                  <a:lnTo>
                    <a:pt x="109" y="130"/>
                  </a:lnTo>
                  <a:lnTo>
                    <a:pt x="98" y="123"/>
                  </a:lnTo>
                  <a:lnTo>
                    <a:pt x="84" y="116"/>
                  </a:lnTo>
                  <a:lnTo>
                    <a:pt x="75" y="122"/>
                  </a:lnTo>
                  <a:lnTo>
                    <a:pt x="69" y="132"/>
                  </a:lnTo>
                  <a:lnTo>
                    <a:pt x="67" y="145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51"/>
                  </a:lnTo>
                  <a:lnTo>
                    <a:pt x="26" y="169"/>
                  </a:lnTo>
                  <a:lnTo>
                    <a:pt x="24" y="164"/>
                  </a:lnTo>
                  <a:lnTo>
                    <a:pt x="24" y="155"/>
                  </a:lnTo>
                  <a:lnTo>
                    <a:pt x="15" y="149"/>
                  </a:lnTo>
                  <a:lnTo>
                    <a:pt x="9" y="138"/>
                  </a:lnTo>
                  <a:lnTo>
                    <a:pt x="8" y="132"/>
                  </a:lnTo>
                  <a:lnTo>
                    <a:pt x="0" y="122"/>
                  </a:lnTo>
                  <a:lnTo>
                    <a:pt x="1" y="116"/>
                  </a:lnTo>
                  <a:lnTo>
                    <a:pt x="0" y="108"/>
                  </a:lnTo>
                  <a:lnTo>
                    <a:pt x="1" y="93"/>
                  </a:lnTo>
                  <a:lnTo>
                    <a:pt x="5" y="90"/>
                  </a:lnTo>
                  <a:lnTo>
                    <a:pt x="13" y="71"/>
                  </a:lnTo>
                  <a:lnTo>
                    <a:pt x="27" y="70"/>
                  </a:lnTo>
                  <a:lnTo>
                    <a:pt x="30" y="64"/>
                  </a:lnTo>
                  <a:lnTo>
                    <a:pt x="33" y="65"/>
                  </a:lnTo>
                  <a:lnTo>
                    <a:pt x="37" y="69"/>
                  </a:lnTo>
                  <a:lnTo>
                    <a:pt x="58" y="62"/>
                  </a:lnTo>
                  <a:lnTo>
                    <a:pt x="65" y="55"/>
                  </a:lnTo>
                  <a:lnTo>
                    <a:pt x="74" y="48"/>
                  </a:lnTo>
                  <a:lnTo>
                    <a:pt x="72" y="41"/>
                  </a:lnTo>
                  <a:lnTo>
                    <a:pt x="77" y="39"/>
                  </a:lnTo>
                  <a:lnTo>
                    <a:pt x="93" y="41"/>
                  </a:lnTo>
                  <a:lnTo>
                    <a:pt x="109" y="32"/>
                  </a:lnTo>
                  <a:lnTo>
                    <a:pt x="121" y="11"/>
                  </a:lnTo>
                  <a:lnTo>
                    <a:pt x="129" y="4"/>
                  </a:lnTo>
                  <a:lnTo>
                    <a:pt x="139" y="0"/>
                  </a:lnTo>
                  <a:lnTo>
                    <a:pt x="141" y="8"/>
                  </a:lnTo>
                  <a:lnTo>
                    <a:pt x="151" y="20"/>
                  </a:lnTo>
                  <a:lnTo>
                    <a:pt x="151" y="28"/>
                  </a:lnTo>
                  <a:lnTo>
                    <a:pt x="149" y="35"/>
                  </a:lnTo>
                  <a:lnTo>
                    <a:pt x="150" y="41"/>
                  </a:lnTo>
                  <a:lnTo>
                    <a:pt x="155" y="47"/>
                  </a:lnTo>
                  <a:lnTo>
                    <a:pt x="157" y="48"/>
                  </a:lnTo>
                  <a:lnTo>
                    <a:pt x="157" y="4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6217214" y="2993900"/>
              <a:ext cx="53963" cy="31743"/>
            </a:xfrm>
            <a:custGeom>
              <a:avLst/>
              <a:gdLst/>
              <a:ahLst/>
              <a:cxnLst/>
              <a:rect l="l" t="t" r="r" b="b"/>
              <a:pathLst>
                <a:path w="34" h="20" extrusionOk="0">
                  <a:moveTo>
                    <a:pt x="11" y="9"/>
                  </a:moveTo>
                  <a:lnTo>
                    <a:pt x="20" y="12"/>
                  </a:lnTo>
                  <a:lnTo>
                    <a:pt x="34" y="11"/>
                  </a:lnTo>
                  <a:lnTo>
                    <a:pt x="25" y="20"/>
                  </a:lnTo>
                  <a:lnTo>
                    <a:pt x="19" y="20"/>
                  </a:lnTo>
                  <a:lnTo>
                    <a:pt x="2" y="12"/>
                  </a:lnTo>
                  <a:lnTo>
                    <a:pt x="0" y="6"/>
                  </a:lnTo>
                  <a:lnTo>
                    <a:pt x="8" y="0"/>
                  </a:lnTo>
                  <a:lnTo>
                    <a:pt x="11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6245783" y="2908195"/>
              <a:ext cx="57137" cy="26981"/>
            </a:xfrm>
            <a:custGeom>
              <a:avLst/>
              <a:gdLst/>
              <a:ahLst/>
              <a:cxnLst/>
              <a:rect l="l" t="t" r="r" b="b"/>
              <a:pathLst>
                <a:path w="36" h="17" extrusionOk="0">
                  <a:moveTo>
                    <a:pt x="35" y="16"/>
                  </a:moveTo>
                  <a:lnTo>
                    <a:pt x="28" y="17"/>
                  </a:lnTo>
                  <a:lnTo>
                    <a:pt x="10" y="11"/>
                  </a:lnTo>
                  <a:lnTo>
                    <a:pt x="0" y="2"/>
                  </a:lnTo>
                  <a:lnTo>
                    <a:pt x="6" y="0"/>
                  </a:lnTo>
                  <a:lnTo>
                    <a:pt x="24" y="5"/>
                  </a:lnTo>
                  <a:lnTo>
                    <a:pt x="36" y="13"/>
                  </a:lnTo>
                  <a:lnTo>
                    <a:pt x="35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4777664" y="2884388"/>
              <a:ext cx="76183" cy="71420"/>
            </a:xfrm>
            <a:custGeom>
              <a:avLst/>
              <a:gdLst/>
              <a:ahLst/>
              <a:cxnLst/>
              <a:rect l="l" t="t" r="r" b="b"/>
              <a:pathLst>
                <a:path w="48" h="45" extrusionOk="0">
                  <a:moveTo>
                    <a:pt x="48" y="42"/>
                  </a:moveTo>
                  <a:lnTo>
                    <a:pt x="39" y="45"/>
                  </a:lnTo>
                  <a:lnTo>
                    <a:pt x="20" y="37"/>
                  </a:lnTo>
                  <a:lnTo>
                    <a:pt x="20" y="30"/>
                  </a:lnTo>
                  <a:lnTo>
                    <a:pt x="11" y="23"/>
                  </a:lnTo>
                  <a:lnTo>
                    <a:pt x="13" y="18"/>
                  </a:lnTo>
                  <a:lnTo>
                    <a:pt x="0" y="14"/>
                  </a:lnTo>
                  <a:lnTo>
                    <a:pt x="2" y="5"/>
                  </a:lnTo>
                  <a:lnTo>
                    <a:pt x="6" y="0"/>
                  </a:lnTo>
                  <a:lnTo>
                    <a:pt x="18" y="4"/>
                  </a:lnTo>
                  <a:lnTo>
                    <a:pt x="26" y="7"/>
                  </a:lnTo>
                  <a:lnTo>
                    <a:pt x="37" y="9"/>
                  </a:lnTo>
                  <a:lnTo>
                    <a:pt x="38" y="16"/>
                  </a:lnTo>
                  <a:lnTo>
                    <a:pt x="40" y="24"/>
                  </a:lnTo>
                  <a:lnTo>
                    <a:pt x="48" y="32"/>
                  </a:lnTo>
                  <a:lnTo>
                    <a:pt x="48" y="4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345773" y="2860580"/>
              <a:ext cx="155541" cy="146017"/>
            </a:xfrm>
            <a:custGeom>
              <a:avLst/>
              <a:gdLst/>
              <a:ahLst/>
              <a:cxnLst/>
              <a:rect l="l" t="t" r="r" b="b"/>
              <a:pathLst>
                <a:path w="98" h="92" extrusionOk="0">
                  <a:moveTo>
                    <a:pt x="64" y="17"/>
                  </a:moveTo>
                  <a:lnTo>
                    <a:pt x="50" y="33"/>
                  </a:lnTo>
                  <a:lnTo>
                    <a:pt x="61" y="27"/>
                  </a:lnTo>
                  <a:lnTo>
                    <a:pt x="70" y="31"/>
                  </a:lnTo>
                  <a:lnTo>
                    <a:pt x="63" y="37"/>
                  </a:lnTo>
                  <a:lnTo>
                    <a:pt x="74" y="42"/>
                  </a:lnTo>
                  <a:lnTo>
                    <a:pt x="82" y="38"/>
                  </a:lnTo>
                  <a:lnTo>
                    <a:pt x="95" y="44"/>
                  </a:lnTo>
                  <a:lnTo>
                    <a:pt x="87" y="57"/>
                  </a:lnTo>
                  <a:lnTo>
                    <a:pt x="98" y="54"/>
                  </a:lnTo>
                  <a:lnTo>
                    <a:pt x="97" y="64"/>
                  </a:lnTo>
                  <a:lnTo>
                    <a:pt x="98" y="75"/>
                  </a:lnTo>
                  <a:lnTo>
                    <a:pt x="88" y="92"/>
                  </a:lnTo>
                  <a:lnTo>
                    <a:pt x="81" y="92"/>
                  </a:lnTo>
                  <a:lnTo>
                    <a:pt x="72" y="89"/>
                  </a:lnTo>
                  <a:lnTo>
                    <a:pt x="79" y="74"/>
                  </a:lnTo>
                  <a:lnTo>
                    <a:pt x="76" y="71"/>
                  </a:lnTo>
                  <a:lnTo>
                    <a:pt x="54" y="87"/>
                  </a:lnTo>
                  <a:lnTo>
                    <a:pt x="45" y="87"/>
                  </a:lnTo>
                  <a:lnTo>
                    <a:pt x="58" y="78"/>
                  </a:lnTo>
                  <a:lnTo>
                    <a:pt x="45" y="73"/>
                  </a:lnTo>
                  <a:lnTo>
                    <a:pt x="29" y="75"/>
                  </a:lnTo>
                  <a:lnTo>
                    <a:pt x="1" y="74"/>
                  </a:lnTo>
                  <a:lnTo>
                    <a:pt x="0" y="69"/>
                  </a:lnTo>
                  <a:lnTo>
                    <a:pt x="11" y="62"/>
                  </a:lnTo>
                  <a:lnTo>
                    <a:pt x="7" y="57"/>
                  </a:lnTo>
                  <a:lnTo>
                    <a:pt x="22" y="46"/>
                  </a:lnTo>
                  <a:lnTo>
                    <a:pt x="47" y="16"/>
                  </a:lnTo>
                  <a:lnTo>
                    <a:pt x="59" y="6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75" y="6"/>
                  </a:lnTo>
                  <a:lnTo>
                    <a:pt x="64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4741161" y="2787572"/>
              <a:ext cx="46027" cy="55550"/>
            </a:xfrm>
            <a:custGeom>
              <a:avLst/>
              <a:gdLst/>
              <a:ahLst/>
              <a:cxnLst/>
              <a:rect l="l" t="t" r="r" b="b"/>
              <a:pathLst>
                <a:path w="29" h="35" extrusionOk="0">
                  <a:moveTo>
                    <a:pt x="9" y="0"/>
                  </a:moveTo>
                  <a:lnTo>
                    <a:pt x="14" y="2"/>
                  </a:lnTo>
                  <a:lnTo>
                    <a:pt x="29" y="1"/>
                  </a:lnTo>
                  <a:lnTo>
                    <a:pt x="7" y="21"/>
                  </a:lnTo>
                  <a:lnTo>
                    <a:pt x="8" y="35"/>
                  </a:lnTo>
                  <a:lnTo>
                    <a:pt x="3" y="35"/>
                  </a:lnTo>
                  <a:lnTo>
                    <a:pt x="0" y="27"/>
                  </a:lnTo>
                  <a:lnTo>
                    <a:pt x="2" y="19"/>
                  </a:lnTo>
                  <a:lnTo>
                    <a:pt x="0" y="13"/>
                  </a:lnTo>
                  <a:lnTo>
                    <a:pt x="3" y="5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6063259" y="2557437"/>
              <a:ext cx="25395" cy="20633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16" y="4"/>
                  </a:moveTo>
                  <a:lnTo>
                    <a:pt x="5" y="13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9" y="0"/>
                  </a:lnTo>
                  <a:lnTo>
                    <a:pt x="14" y="1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5995012" y="2543152"/>
              <a:ext cx="50789" cy="20633"/>
            </a:xfrm>
            <a:custGeom>
              <a:avLst/>
              <a:gdLst/>
              <a:ahLst/>
              <a:cxnLst/>
              <a:rect l="l" t="t" r="r" b="b"/>
              <a:pathLst>
                <a:path w="32" h="13" extrusionOk="0">
                  <a:moveTo>
                    <a:pt x="30" y="4"/>
                  </a:moveTo>
                  <a:lnTo>
                    <a:pt x="8" y="13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2" y="0"/>
                  </a:lnTo>
                  <a:lnTo>
                    <a:pt x="30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5947398" y="2466970"/>
              <a:ext cx="149193" cy="73008"/>
            </a:xfrm>
            <a:custGeom>
              <a:avLst/>
              <a:gdLst/>
              <a:ahLst/>
              <a:cxnLst/>
              <a:rect l="l" t="t" r="r" b="b"/>
              <a:pathLst>
                <a:path w="94" h="46" extrusionOk="0">
                  <a:moveTo>
                    <a:pt x="50" y="2"/>
                  </a:moveTo>
                  <a:lnTo>
                    <a:pt x="48" y="9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71" y="17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8" y="29"/>
                  </a:lnTo>
                  <a:lnTo>
                    <a:pt x="94" y="35"/>
                  </a:lnTo>
                  <a:lnTo>
                    <a:pt x="79" y="40"/>
                  </a:lnTo>
                  <a:lnTo>
                    <a:pt x="61" y="35"/>
                  </a:lnTo>
                  <a:lnTo>
                    <a:pt x="59" y="28"/>
                  </a:lnTo>
                  <a:lnTo>
                    <a:pt x="41" y="37"/>
                  </a:lnTo>
                  <a:lnTo>
                    <a:pt x="16" y="46"/>
                  </a:lnTo>
                  <a:lnTo>
                    <a:pt x="18" y="36"/>
                  </a:lnTo>
                  <a:lnTo>
                    <a:pt x="0" y="38"/>
                  </a:lnTo>
                  <a:lnTo>
                    <a:pt x="16" y="29"/>
                  </a:lnTo>
                  <a:lnTo>
                    <a:pt x="27" y="15"/>
                  </a:lnTo>
                  <a:lnTo>
                    <a:pt x="42" y="0"/>
                  </a:lnTo>
                  <a:lnTo>
                    <a:pt x="50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6215626" y="2401897"/>
              <a:ext cx="52375" cy="3015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5" y="18"/>
                  </a:moveTo>
                  <a:lnTo>
                    <a:pt x="0" y="19"/>
                  </a:lnTo>
                  <a:lnTo>
                    <a:pt x="2" y="11"/>
                  </a:lnTo>
                  <a:lnTo>
                    <a:pt x="13" y="1"/>
                  </a:lnTo>
                  <a:lnTo>
                    <a:pt x="26" y="0"/>
                  </a:lnTo>
                  <a:lnTo>
                    <a:pt x="33" y="4"/>
                  </a:lnTo>
                  <a:lnTo>
                    <a:pt x="29" y="11"/>
                  </a:lnTo>
                  <a:lnTo>
                    <a:pt x="26" y="13"/>
                  </a:lnTo>
                  <a:lnTo>
                    <a:pt x="15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5815664" y="2354283"/>
              <a:ext cx="73009" cy="34917"/>
            </a:xfrm>
            <a:custGeom>
              <a:avLst/>
              <a:gdLst/>
              <a:ahLst/>
              <a:cxnLst/>
              <a:rect l="l" t="t" r="r" b="b"/>
              <a:pathLst>
                <a:path w="46" h="22" extrusionOk="0">
                  <a:moveTo>
                    <a:pt x="46" y="17"/>
                  </a:moveTo>
                  <a:lnTo>
                    <a:pt x="34" y="22"/>
                  </a:lnTo>
                  <a:lnTo>
                    <a:pt x="22" y="17"/>
                  </a:lnTo>
                  <a:lnTo>
                    <a:pt x="10" y="19"/>
                  </a:lnTo>
                  <a:lnTo>
                    <a:pt x="0" y="11"/>
                  </a:lnTo>
                  <a:lnTo>
                    <a:pt x="15" y="6"/>
                  </a:lnTo>
                  <a:lnTo>
                    <a:pt x="29" y="0"/>
                  </a:lnTo>
                  <a:lnTo>
                    <a:pt x="38" y="4"/>
                  </a:lnTo>
                  <a:lnTo>
                    <a:pt x="43" y="7"/>
                  </a:lnTo>
                  <a:lnTo>
                    <a:pt x="44" y="10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747509" y="2309843"/>
              <a:ext cx="1733172" cy="833248"/>
            </a:xfrm>
            <a:custGeom>
              <a:avLst/>
              <a:gdLst/>
              <a:ahLst/>
              <a:cxnLst/>
              <a:rect l="l" t="t" r="r" b="b"/>
              <a:pathLst>
                <a:path w="1092" h="525" extrusionOk="0">
                  <a:moveTo>
                    <a:pt x="876" y="467"/>
                  </a:moveTo>
                  <a:lnTo>
                    <a:pt x="869" y="456"/>
                  </a:lnTo>
                  <a:lnTo>
                    <a:pt x="878" y="431"/>
                  </a:lnTo>
                  <a:lnTo>
                    <a:pt x="873" y="425"/>
                  </a:lnTo>
                  <a:lnTo>
                    <a:pt x="863" y="428"/>
                  </a:lnTo>
                  <a:lnTo>
                    <a:pt x="859" y="424"/>
                  </a:lnTo>
                  <a:lnTo>
                    <a:pt x="843" y="438"/>
                  </a:lnTo>
                  <a:lnTo>
                    <a:pt x="833" y="452"/>
                  </a:lnTo>
                  <a:lnTo>
                    <a:pt x="825" y="461"/>
                  </a:lnTo>
                  <a:lnTo>
                    <a:pt x="817" y="464"/>
                  </a:lnTo>
                  <a:lnTo>
                    <a:pt x="812" y="465"/>
                  </a:lnTo>
                  <a:lnTo>
                    <a:pt x="809" y="469"/>
                  </a:lnTo>
                  <a:lnTo>
                    <a:pt x="782" y="469"/>
                  </a:lnTo>
                  <a:lnTo>
                    <a:pt x="759" y="470"/>
                  </a:lnTo>
                  <a:lnTo>
                    <a:pt x="751" y="473"/>
                  </a:lnTo>
                  <a:lnTo>
                    <a:pt x="731" y="486"/>
                  </a:lnTo>
                  <a:lnTo>
                    <a:pt x="731" y="485"/>
                  </a:lnTo>
                  <a:lnTo>
                    <a:pt x="728" y="485"/>
                  </a:lnTo>
                  <a:lnTo>
                    <a:pt x="722" y="487"/>
                  </a:lnTo>
                  <a:lnTo>
                    <a:pt x="716" y="491"/>
                  </a:lnTo>
                  <a:lnTo>
                    <a:pt x="711" y="488"/>
                  </a:lnTo>
                  <a:lnTo>
                    <a:pt x="697" y="490"/>
                  </a:lnTo>
                  <a:lnTo>
                    <a:pt x="686" y="493"/>
                  </a:lnTo>
                  <a:lnTo>
                    <a:pt x="680" y="495"/>
                  </a:lnTo>
                  <a:lnTo>
                    <a:pt x="673" y="501"/>
                  </a:lnTo>
                  <a:lnTo>
                    <a:pt x="678" y="503"/>
                  </a:lnTo>
                  <a:lnTo>
                    <a:pt x="683" y="502"/>
                  </a:lnTo>
                  <a:lnTo>
                    <a:pt x="684" y="502"/>
                  </a:lnTo>
                  <a:lnTo>
                    <a:pt x="683" y="508"/>
                  </a:lnTo>
                  <a:lnTo>
                    <a:pt x="669" y="510"/>
                  </a:lnTo>
                  <a:lnTo>
                    <a:pt x="661" y="512"/>
                  </a:lnTo>
                  <a:lnTo>
                    <a:pt x="656" y="515"/>
                  </a:lnTo>
                  <a:lnTo>
                    <a:pt x="648" y="514"/>
                  </a:lnTo>
                  <a:lnTo>
                    <a:pt x="643" y="514"/>
                  </a:lnTo>
                  <a:lnTo>
                    <a:pt x="635" y="519"/>
                  </a:lnTo>
                  <a:lnTo>
                    <a:pt x="621" y="525"/>
                  </a:lnTo>
                  <a:lnTo>
                    <a:pt x="613" y="525"/>
                  </a:lnTo>
                  <a:lnTo>
                    <a:pt x="619" y="518"/>
                  </a:lnTo>
                  <a:lnTo>
                    <a:pt x="630" y="508"/>
                  </a:lnTo>
                  <a:lnTo>
                    <a:pt x="642" y="501"/>
                  </a:lnTo>
                  <a:lnTo>
                    <a:pt x="646" y="496"/>
                  </a:lnTo>
                  <a:lnTo>
                    <a:pt x="648" y="487"/>
                  </a:lnTo>
                  <a:lnTo>
                    <a:pt x="660" y="476"/>
                  </a:lnTo>
                  <a:lnTo>
                    <a:pt x="662" y="465"/>
                  </a:lnTo>
                  <a:lnTo>
                    <a:pt x="666" y="476"/>
                  </a:lnTo>
                  <a:lnTo>
                    <a:pt x="677" y="479"/>
                  </a:lnTo>
                  <a:lnTo>
                    <a:pt x="683" y="473"/>
                  </a:lnTo>
                  <a:lnTo>
                    <a:pt x="680" y="459"/>
                  </a:lnTo>
                  <a:lnTo>
                    <a:pt x="677" y="453"/>
                  </a:lnTo>
                  <a:lnTo>
                    <a:pt x="665" y="449"/>
                  </a:lnTo>
                  <a:lnTo>
                    <a:pt x="654" y="447"/>
                  </a:lnTo>
                  <a:lnTo>
                    <a:pt x="642" y="447"/>
                  </a:lnTo>
                  <a:lnTo>
                    <a:pt x="632" y="445"/>
                  </a:lnTo>
                  <a:lnTo>
                    <a:pt x="631" y="440"/>
                  </a:lnTo>
                  <a:lnTo>
                    <a:pt x="627" y="443"/>
                  </a:lnTo>
                  <a:lnTo>
                    <a:pt x="623" y="442"/>
                  </a:lnTo>
                  <a:lnTo>
                    <a:pt x="629" y="436"/>
                  </a:lnTo>
                  <a:lnTo>
                    <a:pt x="623" y="434"/>
                  </a:lnTo>
                  <a:lnTo>
                    <a:pt x="629" y="427"/>
                  </a:lnTo>
                  <a:lnTo>
                    <a:pt x="626" y="422"/>
                  </a:lnTo>
                  <a:lnTo>
                    <a:pt x="631" y="416"/>
                  </a:lnTo>
                  <a:lnTo>
                    <a:pt x="615" y="414"/>
                  </a:lnTo>
                  <a:lnTo>
                    <a:pt x="615" y="403"/>
                  </a:lnTo>
                  <a:lnTo>
                    <a:pt x="612" y="400"/>
                  </a:lnTo>
                  <a:lnTo>
                    <a:pt x="603" y="400"/>
                  </a:lnTo>
                  <a:lnTo>
                    <a:pt x="591" y="396"/>
                  </a:lnTo>
                  <a:lnTo>
                    <a:pt x="586" y="399"/>
                  </a:lnTo>
                  <a:lnTo>
                    <a:pt x="581" y="403"/>
                  </a:lnTo>
                  <a:lnTo>
                    <a:pt x="571" y="406"/>
                  </a:lnTo>
                  <a:lnTo>
                    <a:pt x="562" y="414"/>
                  </a:lnTo>
                  <a:lnTo>
                    <a:pt x="546" y="408"/>
                  </a:lnTo>
                  <a:lnTo>
                    <a:pt x="533" y="411"/>
                  </a:lnTo>
                  <a:lnTo>
                    <a:pt x="521" y="405"/>
                  </a:lnTo>
                  <a:lnTo>
                    <a:pt x="508" y="402"/>
                  </a:lnTo>
                  <a:lnTo>
                    <a:pt x="498" y="401"/>
                  </a:lnTo>
                  <a:lnTo>
                    <a:pt x="495" y="398"/>
                  </a:lnTo>
                  <a:lnTo>
                    <a:pt x="498" y="388"/>
                  </a:lnTo>
                  <a:lnTo>
                    <a:pt x="492" y="388"/>
                  </a:lnTo>
                  <a:lnTo>
                    <a:pt x="489" y="395"/>
                  </a:lnTo>
                  <a:lnTo>
                    <a:pt x="458" y="395"/>
                  </a:lnTo>
                  <a:lnTo>
                    <a:pt x="408" y="395"/>
                  </a:lnTo>
                  <a:lnTo>
                    <a:pt x="358" y="395"/>
                  </a:lnTo>
                  <a:lnTo>
                    <a:pt x="315" y="395"/>
                  </a:lnTo>
                  <a:lnTo>
                    <a:pt x="270" y="395"/>
                  </a:lnTo>
                  <a:lnTo>
                    <a:pt x="227" y="395"/>
                  </a:lnTo>
                  <a:lnTo>
                    <a:pt x="182" y="395"/>
                  </a:lnTo>
                  <a:lnTo>
                    <a:pt x="168" y="395"/>
                  </a:lnTo>
                  <a:lnTo>
                    <a:pt x="124" y="395"/>
                  </a:lnTo>
                  <a:lnTo>
                    <a:pt x="83" y="395"/>
                  </a:lnTo>
                  <a:lnTo>
                    <a:pt x="81" y="395"/>
                  </a:lnTo>
                  <a:lnTo>
                    <a:pt x="64" y="377"/>
                  </a:lnTo>
                  <a:lnTo>
                    <a:pt x="60" y="369"/>
                  </a:lnTo>
                  <a:lnTo>
                    <a:pt x="39" y="362"/>
                  </a:lnTo>
                  <a:lnTo>
                    <a:pt x="43" y="345"/>
                  </a:lnTo>
                  <a:lnTo>
                    <a:pt x="54" y="334"/>
                  </a:lnTo>
                  <a:lnTo>
                    <a:pt x="42" y="326"/>
                  </a:lnTo>
                  <a:lnTo>
                    <a:pt x="51" y="311"/>
                  </a:lnTo>
                  <a:lnTo>
                    <a:pt x="45" y="299"/>
                  </a:lnTo>
                  <a:lnTo>
                    <a:pt x="52" y="289"/>
                  </a:lnTo>
                  <a:lnTo>
                    <a:pt x="67" y="280"/>
                  </a:lnTo>
                  <a:lnTo>
                    <a:pt x="76" y="269"/>
                  </a:lnTo>
                  <a:lnTo>
                    <a:pt x="63" y="258"/>
                  </a:lnTo>
                  <a:lnTo>
                    <a:pt x="67" y="237"/>
                  </a:lnTo>
                  <a:lnTo>
                    <a:pt x="70" y="225"/>
                  </a:lnTo>
                  <a:lnTo>
                    <a:pt x="66" y="217"/>
                  </a:lnTo>
                  <a:lnTo>
                    <a:pt x="63" y="210"/>
                  </a:lnTo>
                  <a:lnTo>
                    <a:pt x="65" y="201"/>
                  </a:lnTo>
                  <a:lnTo>
                    <a:pt x="46" y="206"/>
                  </a:lnTo>
                  <a:lnTo>
                    <a:pt x="23" y="217"/>
                  </a:lnTo>
                  <a:lnTo>
                    <a:pt x="22" y="205"/>
                  </a:lnTo>
                  <a:lnTo>
                    <a:pt x="21" y="197"/>
                  </a:lnTo>
                  <a:lnTo>
                    <a:pt x="13" y="193"/>
                  </a:lnTo>
                  <a:lnTo>
                    <a:pt x="0" y="192"/>
                  </a:lnTo>
                  <a:lnTo>
                    <a:pt x="106" y="95"/>
                  </a:lnTo>
                  <a:lnTo>
                    <a:pt x="179" y="34"/>
                  </a:lnTo>
                  <a:lnTo>
                    <a:pt x="196" y="39"/>
                  </a:lnTo>
                  <a:lnTo>
                    <a:pt x="206" y="46"/>
                  </a:lnTo>
                  <a:lnTo>
                    <a:pt x="217" y="48"/>
                  </a:lnTo>
                  <a:lnTo>
                    <a:pt x="236" y="41"/>
                  </a:lnTo>
                  <a:lnTo>
                    <a:pt x="256" y="36"/>
                  </a:lnTo>
                  <a:lnTo>
                    <a:pt x="272" y="38"/>
                  </a:lnTo>
                  <a:lnTo>
                    <a:pt x="298" y="31"/>
                  </a:lnTo>
                  <a:lnTo>
                    <a:pt x="323" y="27"/>
                  </a:lnTo>
                  <a:lnTo>
                    <a:pt x="324" y="34"/>
                  </a:lnTo>
                  <a:lnTo>
                    <a:pt x="337" y="30"/>
                  </a:lnTo>
                  <a:lnTo>
                    <a:pt x="348" y="22"/>
                  </a:lnTo>
                  <a:lnTo>
                    <a:pt x="355" y="24"/>
                  </a:lnTo>
                  <a:lnTo>
                    <a:pt x="358" y="39"/>
                  </a:lnTo>
                  <a:lnTo>
                    <a:pt x="387" y="28"/>
                  </a:lnTo>
                  <a:lnTo>
                    <a:pt x="375" y="39"/>
                  </a:lnTo>
                  <a:lnTo>
                    <a:pt x="393" y="37"/>
                  </a:lnTo>
                  <a:lnTo>
                    <a:pt x="402" y="33"/>
                  </a:lnTo>
                  <a:lnTo>
                    <a:pt x="416" y="34"/>
                  </a:lnTo>
                  <a:lnTo>
                    <a:pt x="427" y="40"/>
                  </a:lnTo>
                  <a:lnTo>
                    <a:pt x="449" y="46"/>
                  </a:lnTo>
                  <a:lnTo>
                    <a:pt x="464" y="48"/>
                  </a:lnTo>
                  <a:lnTo>
                    <a:pt x="477" y="48"/>
                  </a:lnTo>
                  <a:lnTo>
                    <a:pt x="485" y="56"/>
                  </a:lnTo>
                  <a:lnTo>
                    <a:pt x="460" y="64"/>
                  </a:lnTo>
                  <a:lnTo>
                    <a:pt x="479" y="67"/>
                  </a:lnTo>
                  <a:lnTo>
                    <a:pt x="515" y="65"/>
                  </a:lnTo>
                  <a:lnTo>
                    <a:pt x="527" y="62"/>
                  </a:lnTo>
                  <a:lnTo>
                    <a:pt x="532" y="72"/>
                  </a:lnTo>
                  <a:lnTo>
                    <a:pt x="552" y="64"/>
                  </a:lnTo>
                  <a:lnTo>
                    <a:pt x="546" y="57"/>
                  </a:lnTo>
                  <a:lnTo>
                    <a:pt x="560" y="52"/>
                  </a:lnTo>
                  <a:lnTo>
                    <a:pt x="575" y="51"/>
                  </a:lnTo>
                  <a:lnTo>
                    <a:pt x="586" y="49"/>
                  </a:lnTo>
                  <a:lnTo>
                    <a:pt x="593" y="54"/>
                  </a:lnTo>
                  <a:lnTo>
                    <a:pt x="598" y="62"/>
                  </a:lnTo>
                  <a:lnTo>
                    <a:pt x="612" y="61"/>
                  </a:lnTo>
                  <a:lnTo>
                    <a:pt x="628" y="68"/>
                  </a:lnTo>
                  <a:lnTo>
                    <a:pt x="649" y="65"/>
                  </a:lnTo>
                  <a:lnTo>
                    <a:pt x="667" y="65"/>
                  </a:lnTo>
                  <a:lnTo>
                    <a:pt x="674" y="56"/>
                  </a:lnTo>
                  <a:lnTo>
                    <a:pt x="687" y="53"/>
                  </a:lnTo>
                  <a:lnTo>
                    <a:pt x="702" y="58"/>
                  </a:lnTo>
                  <a:lnTo>
                    <a:pt x="689" y="74"/>
                  </a:lnTo>
                  <a:lnTo>
                    <a:pt x="707" y="61"/>
                  </a:lnTo>
                  <a:lnTo>
                    <a:pt x="717" y="61"/>
                  </a:lnTo>
                  <a:lnTo>
                    <a:pt x="736" y="45"/>
                  </a:lnTo>
                  <a:lnTo>
                    <a:pt x="731" y="35"/>
                  </a:lnTo>
                  <a:lnTo>
                    <a:pt x="723" y="28"/>
                  </a:lnTo>
                  <a:lnTo>
                    <a:pt x="739" y="11"/>
                  </a:lnTo>
                  <a:lnTo>
                    <a:pt x="763" y="0"/>
                  </a:lnTo>
                  <a:lnTo>
                    <a:pt x="777" y="2"/>
                  </a:lnTo>
                  <a:lnTo>
                    <a:pt x="783" y="9"/>
                  </a:lnTo>
                  <a:lnTo>
                    <a:pt x="783" y="27"/>
                  </a:lnTo>
                  <a:lnTo>
                    <a:pt x="766" y="35"/>
                  </a:lnTo>
                  <a:lnTo>
                    <a:pt x="786" y="38"/>
                  </a:lnTo>
                  <a:lnTo>
                    <a:pt x="773" y="54"/>
                  </a:lnTo>
                  <a:lnTo>
                    <a:pt x="800" y="42"/>
                  </a:lnTo>
                  <a:lnTo>
                    <a:pt x="806" y="52"/>
                  </a:lnTo>
                  <a:lnTo>
                    <a:pt x="793" y="64"/>
                  </a:lnTo>
                  <a:lnTo>
                    <a:pt x="797" y="75"/>
                  </a:lnTo>
                  <a:lnTo>
                    <a:pt x="819" y="64"/>
                  </a:lnTo>
                  <a:lnTo>
                    <a:pt x="838" y="49"/>
                  </a:lnTo>
                  <a:lnTo>
                    <a:pt x="852" y="32"/>
                  </a:lnTo>
                  <a:lnTo>
                    <a:pt x="869" y="33"/>
                  </a:lnTo>
                  <a:lnTo>
                    <a:pt x="884" y="36"/>
                  </a:lnTo>
                  <a:lnTo>
                    <a:pt x="895" y="43"/>
                  </a:lnTo>
                  <a:lnTo>
                    <a:pt x="890" y="51"/>
                  </a:lnTo>
                  <a:lnTo>
                    <a:pt x="874" y="60"/>
                  </a:lnTo>
                  <a:lnTo>
                    <a:pt x="877" y="68"/>
                  </a:lnTo>
                  <a:lnTo>
                    <a:pt x="870" y="77"/>
                  </a:lnTo>
                  <a:lnTo>
                    <a:pt x="838" y="88"/>
                  </a:lnTo>
                  <a:lnTo>
                    <a:pt x="819" y="91"/>
                  </a:lnTo>
                  <a:lnTo>
                    <a:pt x="809" y="86"/>
                  </a:lnTo>
                  <a:lnTo>
                    <a:pt x="800" y="94"/>
                  </a:lnTo>
                  <a:lnTo>
                    <a:pt x="777" y="108"/>
                  </a:lnTo>
                  <a:lnTo>
                    <a:pt x="769" y="116"/>
                  </a:lnTo>
                  <a:lnTo>
                    <a:pt x="746" y="127"/>
                  </a:lnTo>
                  <a:lnTo>
                    <a:pt x="726" y="128"/>
                  </a:lnTo>
                  <a:lnTo>
                    <a:pt x="712" y="135"/>
                  </a:lnTo>
                  <a:lnTo>
                    <a:pt x="703" y="146"/>
                  </a:lnTo>
                  <a:lnTo>
                    <a:pt x="686" y="148"/>
                  </a:lnTo>
                  <a:lnTo>
                    <a:pt x="660" y="162"/>
                  </a:lnTo>
                  <a:lnTo>
                    <a:pt x="632" y="182"/>
                  </a:lnTo>
                  <a:lnTo>
                    <a:pt x="618" y="195"/>
                  </a:lnTo>
                  <a:lnTo>
                    <a:pt x="603" y="216"/>
                  </a:lnTo>
                  <a:lnTo>
                    <a:pt x="621" y="219"/>
                  </a:lnTo>
                  <a:lnTo>
                    <a:pt x="617" y="235"/>
                  </a:lnTo>
                  <a:lnTo>
                    <a:pt x="614" y="248"/>
                  </a:lnTo>
                  <a:lnTo>
                    <a:pt x="636" y="245"/>
                  </a:lnTo>
                  <a:lnTo>
                    <a:pt x="657" y="253"/>
                  </a:lnTo>
                  <a:lnTo>
                    <a:pt x="666" y="259"/>
                  </a:lnTo>
                  <a:lnTo>
                    <a:pt x="672" y="268"/>
                  </a:lnTo>
                  <a:lnTo>
                    <a:pt x="686" y="273"/>
                  </a:lnTo>
                  <a:lnTo>
                    <a:pt x="697" y="280"/>
                  </a:lnTo>
                  <a:lnTo>
                    <a:pt x="719" y="282"/>
                  </a:lnTo>
                  <a:lnTo>
                    <a:pt x="733" y="283"/>
                  </a:lnTo>
                  <a:lnTo>
                    <a:pt x="723" y="299"/>
                  </a:lnTo>
                  <a:lnTo>
                    <a:pt x="717" y="316"/>
                  </a:lnTo>
                  <a:lnTo>
                    <a:pt x="717" y="337"/>
                  </a:lnTo>
                  <a:lnTo>
                    <a:pt x="731" y="354"/>
                  </a:lnTo>
                  <a:lnTo>
                    <a:pt x="745" y="348"/>
                  </a:lnTo>
                  <a:lnTo>
                    <a:pt x="761" y="330"/>
                  </a:lnTo>
                  <a:lnTo>
                    <a:pt x="768" y="301"/>
                  </a:lnTo>
                  <a:lnTo>
                    <a:pt x="763" y="292"/>
                  </a:lnTo>
                  <a:lnTo>
                    <a:pt x="790" y="283"/>
                  </a:lnTo>
                  <a:lnTo>
                    <a:pt x="812" y="271"/>
                  </a:lnTo>
                  <a:lnTo>
                    <a:pt x="826" y="258"/>
                  </a:lnTo>
                  <a:lnTo>
                    <a:pt x="831" y="246"/>
                  </a:lnTo>
                  <a:lnTo>
                    <a:pt x="830" y="231"/>
                  </a:lnTo>
                  <a:lnTo>
                    <a:pt x="820" y="218"/>
                  </a:lnTo>
                  <a:lnTo>
                    <a:pt x="847" y="199"/>
                  </a:lnTo>
                  <a:lnTo>
                    <a:pt x="850" y="184"/>
                  </a:lnTo>
                  <a:lnTo>
                    <a:pt x="861" y="157"/>
                  </a:lnTo>
                  <a:lnTo>
                    <a:pt x="873" y="153"/>
                  </a:lnTo>
                  <a:lnTo>
                    <a:pt x="892" y="158"/>
                  </a:lnTo>
                  <a:lnTo>
                    <a:pt x="905" y="159"/>
                  </a:lnTo>
                  <a:lnTo>
                    <a:pt x="918" y="155"/>
                  </a:lnTo>
                  <a:lnTo>
                    <a:pt x="928" y="161"/>
                  </a:lnTo>
                  <a:lnTo>
                    <a:pt x="938" y="171"/>
                  </a:lnTo>
                  <a:lnTo>
                    <a:pt x="939" y="177"/>
                  </a:lnTo>
                  <a:lnTo>
                    <a:pt x="962" y="179"/>
                  </a:lnTo>
                  <a:lnTo>
                    <a:pt x="954" y="194"/>
                  </a:lnTo>
                  <a:lnTo>
                    <a:pt x="947" y="215"/>
                  </a:lnTo>
                  <a:lnTo>
                    <a:pt x="958" y="218"/>
                  </a:lnTo>
                  <a:lnTo>
                    <a:pt x="963" y="228"/>
                  </a:lnTo>
                  <a:lnTo>
                    <a:pt x="987" y="219"/>
                  </a:lnTo>
                  <a:lnTo>
                    <a:pt x="1009" y="199"/>
                  </a:lnTo>
                  <a:lnTo>
                    <a:pt x="1022" y="191"/>
                  </a:lnTo>
                  <a:lnTo>
                    <a:pt x="1025" y="207"/>
                  </a:lnTo>
                  <a:lnTo>
                    <a:pt x="1033" y="229"/>
                  </a:lnTo>
                  <a:lnTo>
                    <a:pt x="1039" y="251"/>
                  </a:lnTo>
                  <a:lnTo>
                    <a:pt x="1028" y="262"/>
                  </a:lnTo>
                  <a:lnTo>
                    <a:pt x="1043" y="272"/>
                  </a:lnTo>
                  <a:lnTo>
                    <a:pt x="1051" y="282"/>
                  </a:lnTo>
                  <a:lnTo>
                    <a:pt x="1072" y="287"/>
                  </a:lnTo>
                  <a:lnTo>
                    <a:pt x="1079" y="292"/>
                  </a:lnTo>
                  <a:lnTo>
                    <a:pt x="1079" y="308"/>
                  </a:lnTo>
                  <a:lnTo>
                    <a:pt x="1089" y="310"/>
                  </a:lnTo>
                  <a:lnTo>
                    <a:pt x="1092" y="317"/>
                  </a:lnTo>
                  <a:lnTo>
                    <a:pt x="1086" y="337"/>
                  </a:lnTo>
                  <a:lnTo>
                    <a:pt x="1074" y="344"/>
                  </a:lnTo>
                  <a:lnTo>
                    <a:pt x="1061" y="351"/>
                  </a:lnTo>
                  <a:lnTo>
                    <a:pt x="1035" y="357"/>
                  </a:lnTo>
                  <a:lnTo>
                    <a:pt x="1012" y="372"/>
                  </a:lnTo>
                  <a:lnTo>
                    <a:pt x="986" y="375"/>
                  </a:lnTo>
                  <a:lnTo>
                    <a:pt x="957" y="371"/>
                  </a:lnTo>
                  <a:lnTo>
                    <a:pt x="935" y="371"/>
                  </a:lnTo>
                  <a:lnTo>
                    <a:pt x="919" y="372"/>
                  </a:lnTo>
                  <a:lnTo>
                    <a:pt x="903" y="385"/>
                  </a:lnTo>
                  <a:lnTo>
                    <a:pt x="880" y="394"/>
                  </a:lnTo>
                  <a:lnTo>
                    <a:pt x="851" y="418"/>
                  </a:lnTo>
                  <a:lnTo>
                    <a:pt x="827" y="436"/>
                  </a:lnTo>
                  <a:lnTo>
                    <a:pt x="841" y="433"/>
                  </a:lnTo>
                  <a:lnTo>
                    <a:pt x="873" y="408"/>
                  </a:lnTo>
                  <a:lnTo>
                    <a:pt x="910" y="393"/>
                  </a:lnTo>
                  <a:lnTo>
                    <a:pt x="932" y="391"/>
                  </a:lnTo>
                  <a:lnTo>
                    <a:pt x="942" y="400"/>
                  </a:lnTo>
                  <a:lnTo>
                    <a:pt x="924" y="412"/>
                  </a:lnTo>
                  <a:lnTo>
                    <a:pt x="922" y="432"/>
                  </a:lnTo>
                  <a:lnTo>
                    <a:pt x="923" y="446"/>
                  </a:lnTo>
                  <a:lnTo>
                    <a:pt x="939" y="456"/>
                  </a:lnTo>
                  <a:lnTo>
                    <a:pt x="965" y="453"/>
                  </a:lnTo>
                  <a:lnTo>
                    <a:pt x="985" y="432"/>
                  </a:lnTo>
                  <a:lnTo>
                    <a:pt x="983" y="445"/>
                  </a:lnTo>
                  <a:lnTo>
                    <a:pt x="990" y="452"/>
                  </a:lnTo>
                  <a:lnTo>
                    <a:pt x="968" y="465"/>
                  </a:lnTo>
                  <a:lnTo>
                    <a:pt x="931" y="476"/>
                  </a:lnTo>
                  <a:lnTo>
                    <a:pt x="914" y="483"/>
                  </a:lnTo>
                  <a:lnTo>
                    <a:pt x="893" y="496"/>
                  </a:lnTo>
                  <a:lnTo>
                    <a:pt x="882" y="495"/>
                  </a:lnTo>
                  <a:lnTo>
                    <a:pt x="886" y="479"/>
                  </a:lnTo>
                  <a:lnTo>
                    <a:pt x="917" y="464"/>
                  </a:lnTo>
                  <a:lnTo>
                    <a:pt x="894" y="465"/>
                  </a:lnTo>
                  <a:lnTo>
                    <a:pt x="876" y="46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5491884" y="2276513"/>
              <a:ext cx="314257" cy="119035"/>
            </a:xfrm>
            <a:custGeom>
              <a:avLst/>
              <a:gdLst/>
              <a:ahLst/>
              <a:cxnLst/>
              <a:rect l="l" t="t" r="r" b="b"/>
              <a:pathLst>
                <a:path w="198" h="75" extrusionOk="0">
                  <a:moveTo>
                    <a:pt x="92" y="3"/>
                  </a:moveTo>
                  <a:lnTo>
                    <a:pt x="77" y="9"/>
                  </a:lnTo>
                  <a:lnTo>
                    <a:pt x="109" y="5"/>
                  </a:lnTo>
                  <a:lnTo>
                    <a:pt x="117" y="13"/>
                  </a:lnTo>
                  <a:lnTo>
                    <a:pt x="138" y="5"/>
                  </a:lnTo>
                  <a:lnTo>
                    <a:pt x="143" y="10"/>
                  </a:lnTo>
                  <a:lnTo>
                    <a:pt x="137" y="25"/>
                  </a:lnTo>
                  <a:lnTo>
                    <a:pt x="149" y="19"/>
                  </a:lnTo>
                  <a:lnTo>
                    <a:pt x="158" y="3"/>
                  </a:lnTo>
                  <a:lnTo>
                    <a:pt x="171" y="0"/>
                  </a:lnTo>
                  <a:lnTo>
                    <a:pt x="180" y="3"/>
                  </a:lnTo>
                  <a:lnTo>
                    <a:pt x="186" y="9"/>
                  </a:lnTo>
                  <a:lnTo>
                    <a:pt x="178" y="24"/>
                  </a:lnTo>
                  <a:lnTo>
                    <a:pt x="171" y="35"/>
                  </a:lnTo>
                  <a:lnTo>
                    <a:pt x="183" y="43"/>
                  </a:lnTo>
                  <a:lnTo>
                    <a:pt x="198" y="51"/>
                  </a:lnTo>
                  <a:lnTo>
                    <a:pt x="191" y="58"/>
                  </a:lnTo>
                  <a:lnTo>
                    <a:pt x="169" y="59"/>
                  </a:lnTo>
                  <a:lnTo>
                    <a:pt x="171" y="65"/>
                  </a:lnTo>
                  <a:lnTo>
                    <a:pt x="163" y="71"/>
                  </a:lnTo>
                  <a:lnTo>
                    <a:pt x="143" y="69"/>
                  </a:lnTo>
                  <a:lnTo>
                    <a:pt x="126" y="64"/>
                  </a:lnTo>
                  <a:lnTo>
                    <a:pt x="111" y="65"/>
                  </a:lnTo>
                  <a:lnTo>
                    <a:pt x="83" y="71"/>
                  </a:lnTo>
                  <a:lnTo>
                    <a:pt x="49" y="73"/>
                  </a:lnTo>
                  <a:lnTo>
                    <a:pt x="26" y="75"/>
                  </a:lnTo>
                  <a:lnTo>
                    <a:pt x="26" y="67"/>
                  </a:lnTo>
                  <a:lnTo>
                    <a:pt x="15" y="63"/>
                  </a:lnTo>
                  <a:lnTo>
                    <a:pt x="1" y="64"/>
                  </a:lnTo>
                  <a:lnTo>
                    <a:pt x="0" y="52"/>
                  </a:lnTo>
                  <a:lnTo>
                    <a:pt x="9" y="50"/>
                  </a:lnTo>
                  <a:lnTo>
                    <a:pt x="31" y="47"/>
                  </a:lnTo>
                  <a:lnTo>
                    <a:pt x="47" y="48"/>
                  </a:lnTo>
                  <a:lnTo>
                    <a:pt x="66" y="45"/>
                  </a:lnTo>
                  <a:lnTo>
                    <a:pt x="46" y="42"/>
                  </a:lnTo>
                  <a:lnTo>
                    <a:pt x="20" y="43"/>
                  </a:lnTo>
                  <a:lnTo>
                    <a:pt x="3" y="43"/>
                  </a:lnTo>
                  <a:lnTo>
                    <a:pt x="3" y="37"/>
                  </a:lnTo>
                  <a:lnTo>
                    <a:pt x="37" y="30"/>
                  </a:lnTo>
                  <a:lnTo>
                    <a:pt x="19" y="31"/>
                  </a:lnTo>
                  <a:lnTo>
                    <a:pt x="3" y="26"/>
                  </a:lnTo>
                  <a:lnTo>
                    <a:pt x="26" y="15"/>
                  </a:lnTo>
                  <a:lnTo>
                    <a:pt x="41" y="9"/>
                  </a:lnTo>
                  <a:lnTo>
                    <a:pt x="83" y="0"/>
                  </a:lnTo>
                  <a:lnTo>
                    <a:pt x="92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5779159" y="2268578"/>
              <a:ext cx="44440" cy="20633"/>
            </a:xfrm>
            <a:custGeom>
              <a:avLst/>
              <a:gdLst/>
              <a:ahLst/>
              <a:cxnLst/>
              <a:rect l="l" t="t" r="r" b="b"/>
              <a:pathLst>
                <a:path w="28" h="13" extrusionOk="0">
                  <a:moveTo>
                    <a:pt x="28" y="3"/>
                  </a:moveTo>
                  <a:lnTo>
                    <a:pt x="7" y="13"/>
                  </a:lnTo>
                  <a:lnTo>
                    <a:pt x="0" y="3"/>
                  </a:lnTo>
                  <a:lnTo>
                    <a:pt x="6" y="0"/>
                  </a:lnTo>
                  <a:lnTo>
                    <a:pt x="22" y="0"/>
                  </a:lnTo>
                  <a:lnTo>
                    <a:pt x="28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6253718" y="2265403"/>
              <a:ext cx="79358" cy="25394"/>
            </a:xfrm>
            <a:custGeom>
              <a:avLst/>
              <a:gdLst/>
              <a:ahLst/>
              <a:cxnLst/>
              <a:rect l="l" t="t" r="r" b="b"/>
              <a:pathLst>
                <a:path w="50" h="16" extrusionOk="0">
                  <a:moveTo>
                    <a:pt x="50" y="10"/>
                  </a:moveTo>
                  <a:lnTo>
                    <a:pt x="48" y="14"/>
                  </a:lnTo>
                  <a:lnTo>
                    <a:pt x="36" y="13"/>
                  </a:lnTo>
                  <a:lnTo>
                    <a:pt x="24" y="13"/>
                  </a:lnTo>
                  <a:lnTo>
                    <a:pt x="9" y="16"/>
                  </a:lnTo>
                  <a:lnTo>
                    <a:pt x="7" y="14"/>
                  </a:lnTo>
                  <a:lnTo>
                    <a:pt x="0" y="6"/>
                  </a:lnTo>
                  <a:lnTo>
                    <a:pt x="5" y="1"/>
                  </a:lnTo>
                  <a:lnTo>
                    <a:pt x="12" y="0"/>
                  </a:lnTo>
                  <a:lnTo>
                    <a:pt x="36" y="2"/>
                  </a:lnTo>
                  <a:lnTo>
                    <a:pt x="50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6041040" y="2263815"/>
              <a:ext cx="471385" cy="306317"/>
            </a:xfrm>
            <a:custGeom>
              <a:avLst/>
              <a:gdLst/>
              <a:ahLst/>
              <a:cxnLst/>
              <a:rect l="l" t="t" r="r" b="b"/>
              <a:pathLst>
                <a:path w="297" h="193" extrusionOk="0">
                  <a:moveTo>
                    <a:pt x="66" y="10"/>
                  </a:moveTo>
                  <a:lnTo>
                    <a:pt x="67" y="20"/>
                  </a:lnTo>
                  <a:lnTo>
                    <a:pt x="88" y="7"/>
                  </a:lnTo>
                  <a:lnTo>
                    <a:pt x="123" y="1"/>
                  </a:lnTo>
                  <a:lnTo>
                    <a:pt x="130" y="17"/>
                  </a:lnTo>
                  <a:lnTo>
                    <a:pt x="120" y="27"/>
                  </a:lnTo>
                  <a:lnTo>
                    <a:pt x="147" y="23"/>
                  </a:lnTo>
                  <a:lnTo>
                    <a:pt x="163" y="16"/>
                  </a:lnTo>
                  <a:lnTo>
                    <a:pt x="183" y="24"/>
                  </a:lnTo>
                  <a:lnTo>
                    <a:pt x="194" y="31"/>
                  </a:lnTo>
                  <a:lnTo>
                    <a:pt x="190" y="38"/>
                  </a:lnTo>
                  <a:lnTo>
                    <a:pt x="215" y="34"/>
                  </a:lnTo>
                  <a:lnTo>
                    <a:pt x="221" y="45"/>
                  </a:lnTo>
                  <a:lnTo>
                    <a:pt x="245" y="51"/>
                  </a:lnTo>
                  <a:lnTo>
                    <a:pt x="252" y="57"/>
                  </a:lnTo>
                  <a:lnTo>
                    <a:pt x="255" y="72"/>
                  </a:lnTo>
                  <a:lnTo>
                    <a:pt x="227" y="80"/>
                  </a:lnTo>
                  <a:lnTo>
                    <a:pt x="250" y="90"/>
                  </a:lnTo>
                  <a:lnTo>
                    <a:pt x="268" y="94"/>
                  </a:lnTo>
                  <a:lnTo>
                    <a:pt x="278" y="108"/>
                  </a:lnTo>
                  <a:lnTo>
                    <a:pt x="297" y="110"/>
                  </a:lnTo>
                  <a:lnTo>
                    <a:pt x="287" y="121"/>
                  </a:lnTo>
                  <a:lnTo>
                    <a:pt x="255" y="140"/>
                  </a:lnTo>
                  <a:lnTo>
                    <a:pt x="243" y="134"/>
                  </a:lnTo>
                  <a:lnTo>
                    <a:pt x="232" y="117"/>
                  </a:lnTo>
                  <a:lnTo>
                    <a:pt x="214" y="120"/>
                  </a:lnTo>
                  <a:lnTo>
                    <a:pt x="208" y="129"/>
                  </a:lnTo>
                  <a:lnTo>
                    <a:pt x="216" y="139"/>
                  </a:lnTo>
                  <a:lnTo>
                    <a:pt x="229" y="146"/>
                  </a:lnTo>
                  <a:lnTo>
                    <a:pt x="232" y="151"/>
                  </a:lnTo>
                  <a:lnTo>
                    <a:pt x="231" y="168"/>
                  </a:lnTo>
                  <a:lnTo>
                    <a:pt x="221" y="180"/>
                  </a:lnTo>
                  <a:lnTo>
                    <a:pt x="207" y="175"/>
                  </a:lnTo>
                  <a:lnTo>
                    <a:pt x="182" y="162"/>
                  </a:lnTo>
                  <a:lnTo>
                    <a:pt x="192" y="177"/>
                  </a:lnTo>
                  <a:lnTo>
                    <a:pt x="200" y="187"/>
                  </a:lnTo>
                  <a:lnTo>
                    <a:pt x="199" y="193"/>
                  </a:lnTo>
                  <a:lnTo>
                    <a:pt x="168" y="186"/>
                  </a:lnTo>
                  <a:lnTo>
                    <a:pt x="145" y="176"/>
                  </a:lnTo>
                  <a:lnTo>
                    <a:pt x="133" y="168"/>
                  </a:lnTo>
                  <a:lnTo>
                    <a:pt x="141" y="163"/>
                  </a:lnTo>
                  <a:lnTo>
                    <a:pt x="126" y="154"/>
                  </a:lnTo>
                  <a:lnTo>
                    <a:pt x="113" y="146"/>
                  </a:lnTo>
                  <a:lnTo>
                    <a:pt x="110" y="151"/>
                  </a:lnTo>
                  <a:lnTo>
                    <a:pt x="71" y="154"/>
                  </a:lnTo>
                  <a:lnTo>
                    <a:pt x="64" y="148"/>
                  </a:lnTo>
                  <a:lnTo>
                    <a:pt x="80" y="136"/>
                  </a:lnTo>
                  <a:lnTo>
                    <a:pt x="104" y="135"/>
                  </a:lnTo>
                  <a:lnTo>
                    <a:pt x="131" y="133"/>
                  </a:lnTo>
                  <a:lnTo>
                    <a:pt x="131" y="127"/>
                  </a:lnTo>
                  <a:lnTo>
                    <a:pt x="140" y="119"/>
                  </a:lnTo>
                  <a:lnTo>
                    <a:pt x="166" y="103"/>
                  </a:lnTo>
                  <a:lnTo>
                    <a:pt x="168" y="96"/>
                  </a:lnTo>
                  <a:lnTo>
                    <a:pt x="166" y="90"/>
                  </a:lnTo>
                  <a:lnTo>
                    <a:pt x="152" y="83"/>
                  </a:lnTo>
                  <a:lnTo>
                    <a:pt x="131" y="77"/>
                  </a:lnTo>
                  <a:lnTo>
                    <a:pt x="141" y="73"/>
                  </a:lnTo>
                  <a:lnTo>
                    <a:pt x="135" y="63"/>
                  </a:lnTo>
                  <a:lnTo>
                    <a:pt x="125" y="62"/>
                  </a:lnTo>
                  <a:lnTo>
                    <a:pt x="119" y="57"/>
                  </a:lnTo>
                  <a:lnTo>
                    <a:pt x="110" y="61"/>
                  </a:lnTo>
                  <a:lnTo>
                    <a:pt x="86" y="63"/>
                  </a:lnTo>
                  <a:lnTo>
                    <a:pt x="45" y="60"/>
                  </a:lnTo>
                  <a:lnTo>
                    <a:pt x="23" y="55"/>
                  </a:lnTo>
                  <a:lnTo>
                    <a:pt x="5" y="53"/>
                  </a:lnTo>
                  <a:lnTo>
                    <a:pt x="0" y="47"/>
                  </a:lnTo>
                  <a:lnTo>
                    <a:pt x="19" y="40"/>
                  </a:lnTo>
                  <a:lnTo>
                    <a:pt x="2" y="40"/>
                  </a:lnTo>
                  <a:lnTo>
                    <a:pt x="11" y="24"/>
                  </a:lnTo>
                  <a:lnTo>
                    <a:pt x="33" y="11"/>
                  </a:lnTo>
                  <a:lnTo>
                    <a:pt x="51" y="4"/>
                  </a:lnTo>
                  <a:lnTo>
                    <a:pt x="83" y="0"/>
                  </a:lnTo>
                  <a:lnTo>
                    <a:pt x="66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5836297" y="2263815"/>
              <a:ext cx="125384" cy="61898"/>
            </a:xfrm>
            <a:custGeom>
              <a:avLst/>
              <a:gdLst/>
              <a:ahLst/>
              <a:cxnLst/>
              <a:rect l="l" t="t" r="r" b="b"/>
              <a:pathLst>
                <a:path w="79" h="39" extrusionOk="0">
                  <a:moveTo>
                    <a:pt x="46" y="0"/>
                  </a:moveTo>
                  <a:lnTo>
                    <a:pt x="57" y="3"/>
                  </a:lnTo>
                  <a:lnTo>
                    <a:pt x="79" y="1"/>
                  </a:lnTo>
                  <a:lnTo>
                    <a:pt x="77" y="6"/>
                  </a:lnTo>
                  <a:lnTo>
                    <a:pt x="60" y="13"/>
                  </a:lnTo>
                  <a:lnTo>
                    <a:pt x="71" y="19"/>
                  </a:lnTo>
                  <a:lnTo>
                    <a:pt x="55" y="33"/>
                  </a:lnTo>
                  <a:lnTo>
                    <a:pt x="31" y="39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0" y="20"/>
                  </a:lnTo>
                  <a:lnTo>
                    <a:pt x="6" y="15"/>
                  </a:lnTo>
                  <a:lnTo>
                    <a:pt x="27" y="17"/>
                  </a:lnTo>
                  <a:lnTo>
                    <a:pt x="25" y="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5958507" y="2255880"/>
              <a:ext cx="131733" cy="52375"/>
            </a:xfrm>
            <a:custGeom>
              <a:avLst/>
              <a:gdLst/>
              <a:ahLst/>
              <a:cxnLst/>
              <a:rect l="l" t="t" r="r" b="b"/>
              <a:pathLst>
                <a:path w="83" h="33" extrusionOk="0">
                  <a:moveTo>
                    <a:pt x="36" y="21"/>
                  </a:moveTo>
                  <a:lnTo>
                    <a:pt x="13" y="33"/>
                  </a:lnTo>
                  <a:lnTo>
                    <a:pt x="0" y="32"/>
                  </a:lnTo>
                  <a:lnTo>
                    <a:pt x="5" y="18"/>
                  </a:lnTo>
                  <a:lnTo>
                    <a:pt x="13" y="11"/>
                  </a:lnTo>
                  <a:lnTo>
                    <a:pt x="26" y="5"/>
                  </a:lnTo>
                  <a:lnTo>
                    <a:pt x="40" y="0"/>
                  </a:lnTo>
                  <a:lnTo>
                    <a:pt x="64" y="1"/>
                  </a:lnTo>
                  <a:lnTo>
                    <a:pt x="83" y="5"/>
                  </a:lnTo>
                  <a:lnTo>
                    <a:pt x="52" y="18"/>
                  </a:lnTo>
                  <a:lnTo>
                    <a:pt x="36" y="2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5382371" y="2249532"/>
              <a:ext cx="241248" cy="85705"/>
            </a:xfrm>
            <a:custGeom>
              <a:avLst/>
              <a:gdLst/>
              <a:ahLst/>
              <a:cxnLst/>
              <a:rect l="l" t="t" r="r" b="b"/>
              <a:pathLst>
                <a:path w="152" h="54" extrusionOk="0">
                  <a:moveTo>
                    <a:pt x="56" y="46"/>
                  </a:moveTo>
                  <a:lnTo>
                    <a:pt x="16" y="54"/>
                  </a:lnTo>
                  <a:lnTo>
                    <a:pt x="18" y="47"/>
                  </a:lnTo>
                  <a:lnTo>
                    <a:pt x="0" y="39"/>
                  </a:lnTo>
                  <a:lnTo>
                    <a:pt x="13" y="32"/>
                  </a:lnTo>
                  <a:lnTo>
                    <a:pt x="35" y="21"/>
                  </a:lnTo>
                  <a:lnTo>
                    <a:pt x="58" y="11"/>
                  </a:lnTo>
                  <a:lnTo>
                    <a:pt x="59" y="2"/>
                  </a:lnTo>
                  <a:lnTo>
                    <a:pt x="101" y="0"/>
                  </a:lnTo>
                  <a:lnTo>
                    <a:pt x="113" y="3"/>
                  </a:lnTo>
                  <a:lnTo>
                    <a:pt x="141" y="3"/>
                  </a:lnTo>
                  <a:lnTo>
                    <a:pt x="146" y="8"/>
                  </a:lnTo>
                  <a:lnTo>
                    <a:pt x="152" y="15"/>
                  </a:lnTo>
                  <a:lnTo>
                    <a:pt x="132" y="18"/>
                  </a:lnTo>
                  <a:lnTo>
                    <a:pt x="91" y="29"/>
                  </a:lnTo>
                  <a:lnTo>
                    <a:pt x="64" y="40"/>
                  </a:lnTo>
                  <a:lnTo>
                    <a:pt x="56" y="4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6001361" y="2220963"/>
              <a:ext cx="60312" cy="23807"/>
            </a:xfrm>
            <a:custGeom>
              <a:avLst/>
              <a:gdLst/>
              <a:ahLst/>
              <a:cxnLst/>
              <a:rect l="l" t="t" r="r" b="b"/>
              <a:pathLst>
                <a:path w="38" h="15" extrusionOk="0">
                  <a:moveTo>
                    <a:pt x="37" y="10"/>
                  </a:moveTo>
                  <a:lnTo>
                    <a:pt x="24" y="15"/>
                  </a:lnTo>
                  <a:lnTo>
                    <a:pt x="9" y="14"/>
                  </a:lnTo>
                  <a:lnTo>
                    <a:pt x="0" y="10"/>
                  </a:lnTo>
                  <a:lnTo>
                    <a:pt x="13" y="4"/>
                  </a:lnTo>
                  <a:lnTo>
                    <a:pt x="33" y="0"/>
                  </a:lnTo>
                  <a:lnTo>
                    <a:pt x="38" y="5"/>
                  </a:lnTo>
                  <a:lnTo>
                    <a:pt x="37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5917241" y="2195569"/>
              <a:ext cx="101578" cy="42852"/>
            </a:xfrm>
            <a:custGeom>
              <a:avLst/>
              <a:gdLst/>
              <a:ahLst/>
              <a:cxnLst/>
              <a:rect l="l" t="t" r="r" b="b"/>
              <a:pathLst>
                <a:path w="64" h="27" extrusionOk="0">
                  <a:moveTo>
                    <a:pt x="63" y="0"/>
                  </a:moveTo>
                  <a:lnTo>
                    <a:pt x="64" y="7"/>
                  </a:lnTo>
                  <a:lnTo>
                    <a:pt x="56" y="14"/>
                  </a:lnTo>
                  <a:lnTo>
                    <a:pt x="39" y="26"/>
                  </a:lnTo>
                  <a:lnTo>
                    <a:pt x="18" y="27"/>
                  </a:lnTo>
                  <a:lnTo>
                    <a:pt x="9" y="25"/>
                  </a:lnTo>
                  <a:lnTo>
                    <a:pt x="19" y="16"/>
                  </a:lnTo>
                  <a:lnTo>
                    <a:pt x="0" y="17"/>
                  </a:lnTo>
                  <a:lnTo>
                    <a:pt x="12" y="6"/>
                  </a:lnTo>
                  <a:lnTo>
                    <a:pt x="23" y="6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5634727" y="2193982"/>
              <a:ext cx="233311" cy="55550"/>
            </a:xfrm>
            <a:custGeom>
              <a:avLst/>
              <a:gdLst/>
              <a:ahLst/>
              <a:cxnLst/>
              <a:rect l="l" t="t" r="r" b="b"/>
              <a:pathLst>
                <a:path w="147" h="35" extrusionOk="0">
                  <a:moveTo>
                    <a:pt x="125" y="9"/>
                  </a:moveTo>
                  <a:lnTo>
                    <a:pt x="123" y="14"/>
                  </a:lnTo>
                  <a:lnTo>
                    <a:pt x="136" y="11"/>
                  </a:lnTo>
                  <a:lnTo>
                    <a:pt x="147" y="12"/>
                  </a:lnTo>
                  <a:lnTo>
                    <a:pt x="140" y="19"/>
                  </a:lnTo>
                  <a:lnTo>
                    <a:pt x="124" y="26"/>
                  </a:lnTo>
                  <a:lnTo>
                    <a:pt x="84" y="29"/>
                  </a:lnTo>
                  <a:lnTo>
                    <a:pt x="47" y="35"/>
                  </a:lnTo>
                  <a:lnTo>
                    <a:pt x="30" y="35"/>
                  </a:lnTo>
                  <a:lnTo>
                    <a:pt x="34" y="30"/>
                  </a:lnTo>
                  <a:lnTo>
                    <a:pt x="65" y="24"/>
                  </a:lnTo>
                  <a:lnTo>
                    <a:pt x="13" y="26"/>
                  </a:lnTo>
                  <a:lnTo>
                    <a:pt x="0" y="23"/>
                  </a:lnTo>
                  <a:lnTo>
                    <a:pt x="35" y="9"/>
                  </a:lnTo>
                  <a:lnTo>
                    <a:pt x="50" y="4"/>
                  </a:lnTo>
                  <a:lnTo>
                    <a:pt x="76" y="10"/>
                  </a:lnTo>
                  <a:lnTo>
                    <a:pt x="84" y="18"/>
                  </a:lnTo>
                  <a:lnTo>
                    <a:pt x="102" y="19"/>
                  </a:lnTo>
                  <a:lnTo>
                    <a:pt x="104" y="5"/>
                  </a:lnTo>
                  <a:lnTo>
                    <a:pt x="121" y="0"/>
                  </a:lnTo>
                  <a:lnTo>
                    <a:pt x="130" y="1"/>
                  </a:lnTo>
                  <a:lnTo>
                    <a:pt x="125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6044214" y="2186046"/>
              <a:ext cx="266642" cy="63486"/>
            </a:xfrm>
            <a:custGeom>
              <a:avLst/>
              <a:gdLst/>
              <a:ahLst/>
              <a:cxnLst/>
              <a:rect l="l" t="t" r="r" b="b"/>
              <a:pathLst>
                <a:path w="168" h="40" extrusionOk="0">
                  <a:moveTo>
                    <a:pt x="32" y="0"/>
                  </a:moveTo>
                  <a:lnTo>
                    <a:pt x="39" y="6"/>
                  </a:lnTo>
                  <a:lnTo>
                    <a:pt x="60" y="6"/>
                  </a:lnTo>
                  <a:lnTo>
                    <a:pt x="65" y="10"/>
                  </a:lnTo>
                  <a:lnTo>
                    <a:pt x="57" y="15"/>
                  </a:lnTo>
                  <a:lnTo>
                    <a:pt x="66" y="19"/>
                  </a:lnTo>
                  <a:lnTo>
                    <a:pt x="69" y="22"/>
                  </a:lnTo>
                  <a:lnTo>
                    <a:pt x="84" y="23"/>
                  </a:lnTo>
                  <a:lnTo>
                    <a:pt x="99" y="24"/>
                  </a:lnTo>
                  <a:lnTo>
                    <a:pt x="120" y="21"/>
                  </a:lnTo>
                  <a:lnTo>
                    <a:pt x="144" y="20"/>
                  </a:lnTo>
                  <a:lnTo>
                    <a:pt x="161" y="20"/>
                  </a:lnTo>
                  <a:lnTo>
                    <a:pt x="168" y="26"/>
                  </a:lnTo>
                  <a:lnTo>
                    <a:pt x="165" y="32"/>
                  </a:lnTo>
                  <a:lnTo>
                    <a:pt x="154" y="37"/>
                  </a:lnTo>
                  <a:lnTo>
                    <a:pt x="134" y="40"/>
                  </a:lnTo>
                  <a:lnTo>
                    <a:pt x="122" y="37"/>
                  </a:lnTo>
                  <a:lnTo>
                    <a:pt x="87" y="40"/>
                  </a:lnTo>
                  <a:lnTo>
                    <a:pt x="63" y="40"/>
                  </a:lnTo>
                  <a:lnTo>
                    <a:pt x="46" y="38"/>
                  </a:lnTo>
                  <a:lnTo>
                    <a:pt x="21" y="34"/>
                  </a:lnTo>
                  <a:lnTo>
                    <a:pt x="26" y="26"/>
                  </a:lnTo>
                  <a:lnTo>
                    <a:pt x="32" y="18"/>
                  </a:lnTo>
                  <a:lnTo>
                    <a:pt x="28" y="12"/>
                  </a:lnTo>
                  <a:lnTo>
                    <a:pt x="7" y="10"/>
                  </a:lnTo>
                  <a:lnTo>
                    <a:pt x="0" y="6"/>
                  </a:lnTo>
                  <a:lnTo>
                    <a:pt x="11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5572829" y="2174936"/>
              <a:ext cx="166651" cy="39678"/>
            </a:xfrm>
            <a:custGeom>
              <a:avLst/>
              <a:gdLst/>
              <a:ahLst/>
              <a:cxnLst/>
              <a:rect l="l" t="t" r="r" b="b"/>
              <a:pathLst>
                <a:path w="105" h="25" extrusionOk="0">
                  <a:moveTo>
                    <a:pt x="105" y="0"/>
                  </a:moveTo>
                  <a:lnTo>
                    <a:pt x="88" y="11"/>
                  </a:lnTo>
                  <a:lnTo>
                    <a:pt x="72" y="16"/>
                  </a:lnTo>
                  <a:lnTo>
                    <a:pt x="61" y="16"/>
                  </a:lnTo>
                  <a:lnTo>
                    <a:pt x="32" y="23"/>
                  </a:lnTo>
                  <a:lnTo>
                    <a:pt x="10" y="25"/>
                  </a:lnTo>
                  <a:lnTo>
                    <a:pt x="0" y="22"/>
                  </a:lnTo>
                  <a:lnTo>
                    <a:pt x="35" y="11"/>
                  </a:lnTo>
                  <a:lnTo>
                    <a:pt x="70" y="2"/>
                  </a:lnTo>
                  <a:lnTo>
                    <a:pt x="86" y="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6080719" y="2170175"/>
              <a:ext cx="46027" cy="793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6" y="5"/>
                  </a:moveTo>
                  <a:lnTo>
                    <a:pt x="20" y="5"/>
                  </a:lnTo>
                  <a:lnTo>
                    <a:pt x="0" y="4"/>
                  </a:lnTo>
                  <a:lnTo>
                    <a:pt x="3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26" y="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5787094" y="2163827"/>
              <a:ext cx="71421" cy="15872"/>
            </a:xfrm>
            <a:custGeom>
              <a:avLst/>
              <a:gdLst/>
              <a:ahLst/>
              <a:cxnLst/>
              <a:rect l="l" t="t" r="r" b="b"/>
              <a:pathLst>
                <a:path w="45" h="10" extrusionOk="0">
                  <a:moveTo>
                    <a:pt x="36" y="6"/>
                  </a:moveTo>
                  <a:lnTo>
                    <a:pt x="10" y="10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3" y="0"/>
                  </a:lnTo>
                  <a:lnTo>
                    <a:pt x="45" y="2"/>
                  </a:lnTo>
                  <a:lnTo>
                    <a:pt x="36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5826774" y="2147955"/>
              <a:ext cx="55550" cy="9523"/>
            </a:xfrm>
            <a:custGeom>
              <a:avLst/>
              <a:gdLst/>
              <a:ahLst/>
              <a:cxnLst/>
              <a:rect l="l" t="t" r="r" b="b"/>
              <a:pathLst>
                <a:path w="35" h="6" extrusionOk="0">
                  <a:moveTo>
                    <a:pt x="35" y="4"/>
                  </a:moveTo>
                  <a:lnTo>
                    <a:pt x="17" y="6"/>
                  </a:lnTo>
                  <a:lnTo>
                    <a:pt x="0" y="6"/>
                  </a:lnTo>
                  <a:lnTo>
                    <a:pt x="3" y="4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35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6063259" y="2147955"/>
              <a:ext cx="52375" cy="22220"/>
            </a:xfrm>
            <a:custGeom>
              <a:avLst/>
              <a:gdLst/>
              <a:ahLst/>
              <a:cxnLst/>
              <a:rect l="l" t="t" r="r" b="b"/>
              <a:pathLst>
                <a:path w="33" h="14" extrusionOk="0">
                  <a:moveTo>
                    <a:pt x="24" y="11"/>
                  </a:moveTo>
                  <a:lnTo>
                    <a:pt x="4" y="14"/>
                  </a:lnTo>
                  <a:lnTo>
                    <a:pt x="0" y="10"/>
                  </a:lnTo>
                  <a:lnTo>
                    <a:pt x="1" y="6"/>
                  </a:lnTo>
                  <a:lnTo>
                    <a:pt x="8" y="0"/>
                  </a:lnTo>
                  <a:lnTo>
                    <a:pt x="21" y="1"/>
                  </a:lnTo>
                  <a:lnTo>
                    <a:pt x="26" y="2"/>
                  </a:lnTo>
                  <a:lnTo>
                    <a:pt x="33" y="6"/>
                  </a:lnTo>
                  <a:lnTo>
                    <a:pt x="24" y="1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5950572" y="2138432"/>
              <a:ext cx="85707" cy="30155"/>
            </a:xfrm>
            <a:custGeom>
              <a:avLst/>
              <a:gdLst/>
              <a:ahLst/>
              <a:cxnLst/>
              <a:rect l="l" t="t" r="r" b="b"/>
              <a:pathLst>
                <a:path w="54" h="19" extrusionOk="0">
                  <a:moveTo>
                    <a:pt x="54" y="13"/>
                  </a:moveTo>
                  <a:lnTo>
                    <a:pt x="51" y="19"/>
                  </a:lnTo>
                  <a:lnTo>
                    <a:pt x="35" y="18"/>
                  </a:lnTo>
                  <a:lnTo>
                    <a:pt x="23" y="13"/>
                  </a:lnTo>
                  <a:lnTo>
                    <a:pt x="0" y="13"/>
                  </a:lnTo>
                  <a:lnTo>
                    <a:pt x="16" y="9"/>
                  </a:lnTo>
                  <a:lnTo>
                    <a:pt x="8" y="5"/>
                  </a:lnTo>
                  <a:lnTo>
                    <a:pt x="14" y="0"/>
                  </a:lnTo>
                  <a:lnTo>
                    <a:pt x="32" y="2"/>
                  </a:lnTo>
                  <a:lnTo>
                    <a:pt x="54" y="7"/>
                  </a:lnTo>
                  <a:lnTo>
                    <a:pt x="54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6141030" y="2098753"/>
              <a:ext cx="161890" cy="63486"/>
            </a:xfrm>
            <a:custGeom>
              <a:avLst/>
              <a:gdLst/>
              <a:ahLst/>
              <a:cxnLst/>
              <a:rect l="l" t="t" r="r" b="b"/>
              <a:pathLst>
                <a:path w="102" h="40" extrusionOk="0">
                  <a:moveTo>
                    <a:pt x="94" y="21"/>
                  </a:moveTo>
                  <a:lnTo>
                    <a:pt x="102" y="25"/>
                  </a:lnTo>
                  <a:lnTo>
                    <a:pt x="83" y="29"/>
                  </a:lnTo>
                  <a:lnTo>
                    <a:pt x="51" y="39"/>
                  </a:lnTo>
                  <a:lnTo>
                    <a:pt x="31" y="40"/>
                  </a:lnTo>
                  <a:lnTo>
                    <a:pt x="11" y="38"/>
                  </a:lnTo>
                  <a:lnTo>
                    <a:pt x="7" y="33"/>
                  </a:lnTo>
                  <a:lnTo>
                    <a:pt x="13" y="28"/>
                  </a:lnTo>
                  <a:lnTo>
                    <a:pt x="25" y="24"/>
                  </a:lnTo>
                  <a:lnTo>
                    <a:pt x="6" y="24"/>
                  </a:lnTo>
                  <a:lnTo>
                    <a:pt x="0" y="20"/>
                  </a:lnTo>
                  <a:lnTo>
                    <a:pt x="1" y="14"/>
                  </a:lnTo>
                  <a:lnTo>
                    <a:pt x="16" y="9"/>
                  </a:lnTo>
                  <a:lnTo>
                    <a:pt x="28" y="4"/>
                  </a:lnTo>
                  <a:lnTo>
                    <a:pt x="39" y="4"/>
                  </a:lnTo>
                  <a:lnTo>
                    <a:pt x="39" y="1"/>
                  </a:lnTo>
                  <a:lnTo>
                    <a:pt x="63" y="0"/>
                  </a:lnTo>
                  <a:lnTo>
                    <a:pt x="68" y="7"/>
                  </a:lnTo>
                  <a:lnTo>
                    <a:pt x="82" y="10"/>
                  </a:lnTo>
                  <a:lnTo>
                    <a:pt x="96" y="12"/>
                  </a:lnTo>
                  <a:lnTo>
                    <a:pt x="94" y="2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6169599" y="2063836"/>
              <a:ext cx="590422" cy="144429"/>
            </a:xfrm>
            <a:custGeom>
              <a:avLst/>
              <a:gdLst/>
              <a:ahLst/>
              <a:cxnLst/>
              <a:rect l="l" t="t" r="r" b="b"/>
              <a:pathLst>
                <a:path w="372" h="91" extrusionOk="0">
                  <a:moveTo>
                    <a:pt x="311" y="1"/>
                  </a:moveTo>
                  <a:lnTo>
                    <a:pt x="337" y="2"/>
                  </a:lnTo>
                  <a:lnTo>
                    <a:pt x="356" y="3"/>
                  </a:lnTo>
                  <a:lnTo>
                    <a:pt x="372" y="6"/>
                  </a:lnTo>
                  <a:lnTo>
                    <a:pt x="369" y="9"/>
                  </a:lnTo>
                  <a:lnTo>
                    <a:pt x="340" y="15"/>
                  </a:lnTo>
                  <a:lnTo>
                    <a:pt x="313" y="17"/>
                  </a:lnTo>
                  <a:lnTo>
                    <a:pt x="301" y="19"/>
                  </a:lnTo>
                  <a:lnTo>
                    <a:pt x="323" y="19"/>
                  </a:lnTo>
                  <a:lnTo>
                    <a:pt x="292" y="26"/>
                  </a:lnTo>
                  <a:lnTo>
                    <a:pt x="272" y="30"/>
                  </a:lnTo>
                  <a:lnTo>
                    <a:pt x="244" y="40"/>
                  </a:lnTo>
                  <a:lnTo>
                    <a:pt x="221" y="43"/>
                  </a:lnTo>
                  <a:lnTo>
                    <a:pt x="211" y="46"/>
                  </a:lnTo>
                  <a:lnTo>
                    <a:pt x="178" y="47"/>
                  </a:lnTo>
                  <a:lnTo>
                    <a:pt x="191" y="49"/>
                  </a:lnTo>
                  <a:lnTo>
                    <a:pt x="181" y="51"/>
                  </a:lnTo>
                  <a:lnTo>
                    <a:pt x="183" y="57"/>
                  </a:lnTo>
                  <a:lnTo>
                    <a:pt x="168" y="63"/>
                  </a:lnTo>
                  <a:lnTo>
                    <a:pt x="148" y="66"/>
                  </a:lnTo>
                  <a:lnTo>
                    <a:pt x="138" y="72"/>
                  </a:lnTo>
                  <a:lnTo>
                    <a:pt x="118" y="76"/>
                  </a:lnTo>
                  <a:lnTo>
                    <a:pt x="116" y="80"/>
                  </a:lnTo>
                  <a:lnTo>
                    <a:pt x="135" y="79"/>
                  </a:lnTo>
                  <a:lnTo>
                    <a:pt x="132" y="83"/>
                  </a:lnTo>
                  <a:lnTo>
                    <a:pt x="95" y="91"/>
                  </a:lnTo>
                  <a:lnTo>
                    <a:pt x="70" y="87"/>
                  </a:lnTo>
                  <a:lnTo>
                    <a:pt x="35" y="89"/>
                  </a:lnTo>
                  <a:lnTo>
                    <a:pt x="20" y="87"/>
                  </a:lnTo>
                  <a:lnTo>
                    <a:pt x="0" y="86"/>
                  </a:lnTo>
                  <a:lnTo>
                    <a:pt x="7" y="80"/>
                  </a:lnTo>
                  <a:lnTo>
                    <a:pt x="30" y="77"/>
                  </a:lnTo>
                  <a:lnTo>
                    <a:pt x="36" y="66"/>
                  </a:lnTo>
                  <a:lnTo>
                    <a:pt x="44" y="66"/>
                  </a:lnTo>
                  <a:lnTo>
                    <a:pt x="66" y="72"/>
                  </a:lnTo>
                  <a:lnTo>
                    <a:pt x="61" y="63"/>
                  </a:lnTo>
                  <a:lnTo>
                    <a:pt x="47" y="60"/>
                  </a:lnTo>
                  <a:lnTo>
                    <a:pt x="61" y="55"/>
                  </a:lnTo>
                  <a:lnTo>
                    <a:pt x="84" y="52"/>
                  </a:lnTo>
                  <a:lnTo>
                    <a:pt x="92" y="46"/>
                  </a:lnTo>
                  <a:lnTo>
                    <a:pt x="83" y="41"/>
                  </a:lnTo>
                  <a:lnTo>
                    <a:pt x="87" y="35"/>
                  </a:lnTo>
                  <a:lnTo>
                    <a:pt x="114" y="35"/>
                  </a:lnTo>
                  <a:lnTo>
                    <a:pt x="121" y="37"/>
                  </a:lnTo>
                  <a:lnTo>
                    <a:pt x="142" y="32"/>
                  </a:lnTo>
                  <a:lnTo>
                    <a:pt x="121" y="31"/>
                  </a:lnTo>
                  <a:lnTo>
                    <a:pt x="84" y="32"/>
                  </a:lnTo>
                  <a:lnTo>
                    <a:pt x="70" y="27"/>
                  </a:lnTo>
                  <a:lnTo>
                    <a:pt x="68" y="22"/>
                  </a:lnTo>
                  <a:lnTo>
                    <a:pt x="61" y="19"/>
                  </a:lnTo>
                  <a:lnTo>
                    <a:pt x="64" y="15"/>
                  </a:lnTo>
                  <a:lnTo>
                    <a:pt x="81" y="12"/>
                  </a:lnTo>
                  <a:lnTo>
                    <a:pt x="94" y="12"/>
                  </a:lnTo>
                  <a:lnTo>
                    <a:pt x="116" y="10"/>
                  </a:lnTo>
                  <a:lnTo>
                    <a:pt x="136" y="6"/>
                  </a:lnTo>
                  <a:lnTo>
                    <a:pt x="147" y="6"/>
                  </a:lnTo>
                  <a:lnTo>
                    <a:pt x="155" y="10"/>
                  </a:lnTo>
                  <a:lnTo>
                    <a:pt x="169" y="4"/>
                  </a:lnTo>
                  <a:lnTo>
                    <a:pt x="185" y="2"/>
                  </a:lnTo>
                  <a:lnTo>
                    <a:pt x="204" y="1"/>
                  </a:lnTo>
                  <a:lnTo>
                    <a:pt x="235" y="0"/>
                  </a:lnTo>
                  <a:lnTo>
                    <a:pt x="239" y="1"/>
                  </a:lnTo>
                  <a:lnTo>
                    <a:pt x="269" y="0"/>
                  </a:lnTo>
                  <a:lnTo>
                    <a:pt x="290" y="0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7882138" y="2970093"/>
              <a:ext cx="103165" cy="61898"/>
            </a:xfrm>
            <a:custGeom>
              <a:avLst/>
              <a:gdLst/>
              <a:ahLst/>
              <a:cxnLst/>
              <a:rect l="l" t="t" r="r" b="b"/>
              <a:pathLst>
                <a:path w="65" h="39" extrusionOk="0">
                  <a:moveTo>
                    <a:pt x="53" y="6"/>
                  </a:moveTo>
                  <a:lnTo>
                    <a:pt x="53" y="9"/>
                  </a:lnTo>
                  <a:lnTo>
                    <a:pt x="51" y="14"/>
                  </a:lnTo>
                  <a:lnTo>
                    <a:pt x="58" y="18"/>
                  </a:lnTo>
                  <a:lnTo>
                    <a:pt x="65" y="18"/>
                  </a:lnTo>
                  <a:lnTo>
                    <a:pt x="65" y="26"/>
                  </a:lnTo>
                  <a:lnTo>
                    <a:pt x="59" y="29"/>
                  </a:lnTo>
                  <a:lnTo>
                    <a:pt x="47" y="26"/>
                  </a:lnTo>
                  <a:lnTo>
                    <a:pt x="44" y="34"/>
                  </a:lnTo>
                  <a:lnTo>
                    <a:pt x="37" y="35"/>
                  </a:lnTo>
                  <a:lnTo>
                    <a:pt x="34" y="32"/>
                  </a:lnTo>
                  <a:lnTo>
                    <a:pt x="26" y="38"/>
                  </a:lnTo>
                  <a:lnTo>
                    <a:pt x="19" y="39"/>
                  </a:lnTo>
                  <a:lnTo>
                    <a:pt x="13" y="35"/>
                  </a:lnTo>
                  <a:lnTo>
                    <a:pt x="7" y="27"/>
                  </a:lnTo>
                  <a:lnTo>
                    <a:pt x="0" y="30"/>
                  </a:lnTo>
                  <a:lnTo>
                    <a:pt x="0" y="21"/>
                  </a:lnTo>
                  <a:lnTo>
                    <a:pt x="11" y="11"/>
                  </a:lnTo>
                  <a:lnTo>
                    <a:pt x="10" y="6"/>
                  </a:lnTo>
                  <a:lnTo>
                    <a:pt x="17" y="8"/>
                  </a:lnTo>
                  <a:lnTo>
                    <a:pt x="21" y="5"/>
                  </a:lnTo>
                  <a:lnTo>
                    <a:pt x="34" y="5"/>
                  </a:lnTo>
                  <a:lnTo>
                    <a:pt x="37" y="0"/>
                  </a:lnTo>
                  <a:lnTo>
                    <a:pt x="53" y="6"/>
                  </a:lnTo>
                  <a:lnTo>
                    <a:pt x="53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10586649" y="3804928"/>
              <a:ext cx="60312" cy="57137"/>
            </a:xfrm>
            <a:custGeom>
              <a:avLst/>
              <a:gdLst/>
              <a:ahLst/>
              <a:cxnLst/>
              <a:rect l="l" t="t" r="r" b="b"/>
              <a:pathLst>
                <a:path w="38" h="36" extrusionOk="0">
                  <a:moveTo>
                    <a:pt x="30" y="27"/>
                  </a:moveTo>
                  <a:lnTo>
                    <a:pt x="18" y="36"/>
                  </a:lnTo>
                  <a:lnTo>
                    <a:pt x="3" y="30"/>
                  </a:lnTo>
                  <a:lnTo>
                    <a:pt x="0" y="14"/>
                  </a:lnTo>
                  <a:lnTo>
                    <a:pt x="7" y="5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8"/>
                  </a:lnTo>
                  <a:lnTo>
                    <a:pt x="32" y="16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7510744" y="4093788"/>
              <a:ext cx="161890" cy="187283"/>
            </a:xfrm>
            <a:custGeom>
              <a:avLst/>
              <a:gdLst/>
              <a:ahLst/>
              <a:cxnLst/>
              <a:rect l="l" t="t" r="r" b="b"/>
              <a:pathLst>
                <a:path w="102" h="118" extrusionOk="0">
                  <a:moveTo>
                    <a:pt x="54" y="3"/>
                  </a:moveTo>
                  <a:lnTo>
                    <a:pt x="62" y="6"/>
                  </a:lnTo>
                  <a:lnTo>
                    <a:pt x="65" y="13"/>
                  </a:lnTo>
                  <a:lnTo>
                    <a:pt x="72" y="17"/>
                  </a:lnTo>
                  <a:lnTo>
                    <a:pt x="78" y="12"/>
                  </a:lnTo>
                  <a:lnTo>
                    <a:pt x="86" y="12"/>
                  </a:lnTo>
                  <a:lnTo>
                    <a:pt x="97" y="17"/>
                  </a:lnTo>
                  <a:lnTo>
                    <a:pt x="102" y="43"/>
                  </a:lnTo>
                  <a:lnTo>
                    <a:pt x="94" y="60"/>
                  </a:lnTo>
                  <a:lnTo>
                    <a:pt x="90" y="81"/>
                  </a:lnTo>
                  <a:lnTo>
                    <a:pt x="97" y="98"/>
                  </a:lnTo>
                  <a:lnTo>
                    <a:pt x="97" y="105"/>
                  </a:lnTo>
                  <a:lnTo>
                    <a:pt x="88" y="105"/>
                  </a:lnTo>
                  <a:lnTo>
                    <a:pt x="77" y="101"/>
                  </a:lnTo>
                  <a:lnTo>
                    <a:pt x="66" y="101"/>
                  </a:lnTo>
                  <a:lnTo>
                    <a:pt x="46" y="105"/>
                  </a:lnTo>
                  <a:lnTo>
                    <a:pt x="35" y="110"/>
                  </a:lnTo>
                  <a:lnTo>
                    <a:pt x="18" y="118"/>
                  </a:lnTo>
                  <a:lnTo>
                    <a:pt x="15" y="117"/>
                  </a:lnTo>
                  <a:lnTo>
                    <a:pt x="16" y="101"/>
                  </a:lnTo>
                  <a:lnTo>
                    <a:pt x="18" y="99"/>
                  </a:lnTo>
                  <a:lnTo>
                    <a:pt x="17" y="92"/>
                  </a:lnTo>
                  <a:lnTo>
                    <a:pt x="10" y="83"/>
                  </a:lnTo>
                  <a:lnTo>
                    <a:pt x="5" y="82"/>
                  </a:lnTo>
                  <a:lnTo>
                    <a:pt x="0" y="77"/>
                  </a:lnTo>
                  <a:lnTo>
                    <a:pt x="4" y="69"/>
                  </a:lnTo>
                  <a:lnTo>
                    <a:pt x="3" y="59"/>
                  </a:lnTo>
                  <a:lnTo>
                    <a:pt x="3" y="54"/>
                  </a:lnTo>
                  <a:lnTo>
                    <a:pt x="6" y="54"/>
                  </a:lnTo>
                  <a:lnTo>
                    <a:pt x="7" y="46"/>
                  </a:lnTo>
                  <a:lnTo>
                    <a:pt x="6" y="42"/>
                  </a:lnTo>
                  <a:lnTo>
                    <a:pt x="7" y="39"/>
                  </a:lnTo>
                  <a:lnTo>
                    <a:pt x="13" y="37"/>
                  </a:lnTo>
                  <a:lnTo>
                    <a:pt x="9" y="21"/>
                  </a:lnTo>
                  <a:lnTo>
                    <a:pt x="6" y="14"/>
                  </a:lnTo>
                  <a:lnTo>
                    <a:pt x="7" y="7"/>
                  </a:lnTo>
                  <a:lnTo>
                    <a:pt x="10" y="6"/>
                  </a:lnTo>
                  <a:lnTo>
                    <a:pt x="12" y="4"/>
                  </a:lnTo>
                  <a:lnTo>
                    <a:pt x="17" y="7"/>
                  </a:lnTo>
                  <a:lnTo>
                    <a:pt x="30" y="7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3" y="8"/>
                  </a:lnTo>
                  <a:lnTo>
                    <a:pt x="47" y="6"/>
                  </a:lnTo>
                  <a:lnTo>
                    <a:pt x="54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7966258" y="4022367"/>
              <a:ext cx="199981" cy="336473"/>
            </a:xfrm>
            <a:custGeom>
              <a:avLst/>
              <a:gdLst/>
              <a:ahLst/>
              <a:cxnLst/>
              <a:rect l="l" t="t" r="r" b="b"/>
              <a:pathLst>
                <a:path w="126" h="212" extrusionOk="0">
                  <a:moveTo>
                    <a:pt x="113" y="104"/>
                  </a:moveTo>
                  <a:lnTo>
                    <a:pt x="105" y="123"/>
                  </a:lnTo>
                  <a:lnTo>
                    <a:pt x="101" y="126"/>
                  </a:lnTo>
                  <a:lnTo>
                    <a:pt x="100" y="141"/>
                  </a:lnTo>
                  <a:lnTo>
                    <a:pt x="101" y="149"/>
                  </a:lnTo>
                  <a:lnTo>
                    <a:pt x="100" y="155"/>
                  </a:lnTo>
                  <a:lnTo>
                    <a:pt x="108" y="165"/>
                  </a:lnTo>
                  <a:lnTo>
                    <a:pt x="109" y="171"/>
                  </a:lnTo>
                  <a:lnTo>
                    <a:pt x="115" y="182"/>
                  </a:lnTo>
                  <a:lnTo>
                    <a:pt x="124" y="188"/>
                  </a:lnTo>
                  <a:lnTo>
                    <a:pt x="124" y="197"/>
                  </a:lnTo>
                  <a:lnTo>
                    <a:pt x="126" y="202"/>
                  </a:lnTo>
                  <a:lnTo>
                    <a:pt x="125" y="212"/>
                  </a:lnTo>
                  <a:lnTo>
                    <a:pt x="112" y="208"/>
                  </a:lnTo>
                  <a:lnTo>
                    <a:pt x="98" y="203"/>
                  </a:lnTo>
                  <a:lnTo>
                    <a:pt x="77" y="202"/>
                  </a:lnTo>
                  <a:lnTo>
                    <a:pt x="75" y="201"/>
                  </a:lnTo>
                  <a:lnTo>
                    <a:pt x="65" y="203"/>
                  </a:lnTo>
                  <a:lnTo>
                    <a:pt x="55" y="201"/>
                  </a:lnTo>
                  <a:lnTo>
                    <a:pt x="47" y="202"/>
                  </a:lnTo>
                  <a:lnTo>
                    <a:pt x="19" y="202"/>
                  </a:lnTo>
                  <a:lnTo>
                    <a:pt x="22" y="186"/>
                  </a:lnTo>
                  <a:lnTo>
                    <a:pt x="15" y="174"/>
                  </a:lnTo>
                  <a:lnTo>
                    <a:pt x="7" y="171"/>
                  </a:lnTo>
                  <a:lnTo>
                    <a:pt x="4" y="163"/>
                  </a:lnTo>
                  <a:lnTo>
                    <a:pt x="0" y="160"/>
                  </a:lnTo>
                  <a:lnTo>
                    <a:pt x="0" y="154"/>
                  </a:lnTo>
                  <a:lnTo>
                    <a:pt x="4" y="140"/>
                  </a:lnTo>
                  <a:lnTo>
                    <a:pt x="12" y="123"/>
                  </a:lnTo>
                  <a:lnTo>
                    <a:pt x="17" y="123"/>
                  </a:lnTo>
                  <a:lnTo>
                    <a:pt x="27" y="111"/>
                  </a:lnTo>
                  <a:lnTo>
                    <a:pt x="33" y="111"/>
                  </a:lnTo>
                  <a:lnTo>
                    <a:pt x="43" y="119"/>
                  </a:lnTo>
                  <a:lnTo>
                    <a:pt x="54" y="112"/>
                  </a:lnTo>
                  <a:lnTo>
                    <a:pt x="55" y="104"/>
                  </a:lnTo>
                  <a:lnTo>
                    <a:pt x="59" y="97"/>
                  </a:lnTo>
                  <a:lnTo>
                    <a:pt x="62" y="87"/>
                  </a:lnTo>
                  <a:lnTo>
                    <a:pt x="71" y="80"/>
                  </a:lnTo>
                  <a:lnTo>
                    <a:pt x="74" y="66"/>
                  </a:lnTo>
                  <a:lnTo>
                    <a:pt x="78" y="62"/>
                  </a:lnTo>
                  <a:lnTo>
                    <a:pt x="80" y="51"/>
                  </a:lnTo>
                  <a:lnTo>
                    <a:pt x="84" y="40"/>
                  </a:lnTo>
                  <a:lnTo>
                    <a:pt x="98" y="25"/>
                  </a:lnTo>
                  <a:lnTo>
                    <a:pt x="99" y="19"/>
                  </a:lnTo>
                  <a:lnTo>
                    <a:pt x="101" y="15"/>
                  </a:lnTo>
                  <a:lnTo>
                    <a:pt x="94" y="8"/>
                  </a:lnTo>
                  <a:lnTo>
                    <a:pt x="95" y="1"/>
                  </a:lnTo>
                  <a:lnTo>
                    <a:pt x="99" y="0"/>
                  </a:lnTo>
                  <a:lnTo>
                    <a:pt x="106" y="13"/>
                  </a:lnTo>
                  <a:lnTo>
                    <a:pt x="107" y="25"/>
                  </a:lnTo>
                  <a:lnTo>
                    <a:pt x="107" y="38"/>
                  </a:lnTo>
                  <a:lnTo>
                    <a:pt x="116" y="55"/>
                  </a:lnTo>
                  <a:lnTo>
                    <a:pt x="107" y="55"/>
                  </a:lnTo>
                  <a:lnTo>
                    <a:pt x="102" y="56"/>
                  </a:lnTo>
                  <a:lnTo>
                    <a:pt x="94" y="54"/>
                  </a:lnTo>
                  <a:lnTo>
                    <a:pt x="90" y="63"/>
                  </a:lnTo>
                  <a:lnTo>
                    <a:pt x="101" y="74"/>
                  </a:lnTo>
                  <a:lnTo>
                    <a:pt x="108" y="78"/>
                  </a:lnTo>
                  <a:lnTo>
                    <a:pt x="110" y="86"/>
                  </a:lnTo>
                  <a:lnTo>
                    <a:pt x="115" y="99"/>
                  </a:lnTo>
                  <a:lnTo>
                    <a:pt x="113" y="104"/>
                  </a:lnTo>
                  <a:lnTo>
                    <a:pt x="113" y="10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8063074" y="4252502"/>
              <a:ext cx="506302" cy="558673"/>
            </a:xfrm>
            <a:custGeom>
              <a:avLst/>
              <a:gdLst/>
              <a:ahLst/>
              <a:cxnLst/>
              <a:rect l="l" t="t" r="r" b="b"/>
              <a:pathLst>
                <a:path w="319" h="352" extrusionOk="0">
                  <a:moveTo>
                    <a:pt x="255" y="1"/>
                  </a:moveTo>
                  <a:lnTo>
                    <a:pt x="265" y="16"/>
                  </a:lnTo>
                  <a:lnTo>
                    <a:pt x="274" y="18"/>
                  </a:lnTo>
                  <a:lnTo>
                    <a:pt x="278" y="15"/>
                  </a:lnTo>
                  <a:lnTo>
                    <a:pt x="285" y="16"/>
                  </a:lnTo>
                  <a:lnTo>
                    <a:pt x="294" y="12"/>
                  </a:lnTo>
                  <a:lnTo>
                    <a:pt x="299" y="21"/>
                  </a:lnTo>
                  <a:lnTo>
                    <a:pt x="314" y="33"/>
                  </a:lnTo>
                  <a:lnTo>
                    <a:pt x="313" y="55"/>
                  </a:lnTo>
                  <a:lnTo>
                    <a:pt x="319" y="58"/>
                  </a:lnTo>
                  <a:lnTo>
                    <a:pt x="314" y="65"/>
                  </a:lnTo>
                  <a:lnTo>
                    <a:pt x="308" y="70"/>
                  </a:lnTo>
                  <a:lnTo>
                    <a:pt x="302" y="80"/>
                  </a:lnTo>
                  <a:lnTo>
                    <a:pt x="298" y="89"/>
                  </a:lnTo>
                  <a:lnTo>
                    <a:pt x="297" y="103"/>
                  </a:lnTo>
                  <a:lnTo>
                    <a:pt x="293" y="111"/>
                  </a:lnTo>
                  <a:lnTo>
                    <a:pt x="293" y="126"/>
                  </a:lnTo>
                  <a:lnTo>
                    <a:pt x="288" y="131"/>
                  </a:lnTo>
                  <a:lnTo>
                    <a:pt x="288" y="142"/>
                  </a:lnTo>
                  <a:lnTo>
                    <a:pt x="285" y="143"/>
                  </a:lnTo>
                  <a:lnTo>
                    <a:pt x="283" y="154"/>
                  </a:lnTo>
                  <a:lnTo>
                    <a:pt x="288" y="163"/>
                  </a:lnTo>
                  <a:lnTo>
                    <a:pt x="288" y="166"/>
                  </a:lnTo>
                  <a:lnTo>
                    <a:pt x="284" y="196"/>
                  </a:lnTo>
                  <a:lnTo>
                    <a:pt x="288" y="207"/>
                  </a:lnTo>
                  <a:lnTo>
                    <a:pt x="285" y="215"/>
                  </a:lnTo>
                  <a:lnTo>
                    <a:pt x="291" y="229"/>
                  </a:lnTo>
                  <a:lnTo>
                    <a:pt x="301" y="239"/>
                  </a:lnTo>
                  <a:lnTo>
                    <a:pt x="303" y="249"/>
                  </a:lnTo>
                  <a:lnTo>
                    <a:pt x="308" y="255"/>
                  </a:lnTo>
                  <a:lnTo>
                    <a:pt x="307" y="258"/>
                  </a:lnTo>
                  <a:lnTo>
                    <a:pt x="305" y="257"/>
                  </a:lnTo>
                  <a:lnTo>
                    <a:pt x="282" y="260"/>
                  </a:lnTo>
                  <a:lnTo>
                    <a:pt x="277" y="262"/>
                  </a:lnTo>
                  <a:lnTo>
                    <a:pt x="272" y="275"/>
                  </a:lnTo>
                  <a:lnTo>
                    <a:pt x="276" y="283"/>
                  </a:lnTo>
                  <a:lnTo>
                    <a:pt x="272" y="305"/>
                  </a:lnTo>
                  <a:lnTo>
                    <a:pt x="270" y="324"/>
                  </a:lnTo>
                  <a:lnTo>
                    <a:pt x="274" y="328"/>
                  </a:lnTo>
                  <a:lnTo>
                    <a:pt x="285" y="335"/>
                  </a:lnTo>
                  <a:lnTo>
                    <a:pt x="291" y="332"/>
                  </a:lnTo>
                  <a:lnTo>
                    <a:pt x="291" y="352"/>
                  </a:lnTo>
                  <a:lnTo>
                    <a:pt x="278" y="352"/>
                  </a:lnTo>
                  <a:lnTo>
                    <a:pt x="272" y="342"/>
                  </a:lnTo>
                  <a:lnTo>
                    <a:pt x="266" y="333"/>
                  </a:lnTo>
                  <a:lnTo>
                    <a:pt x="253" y="331"/>
                  </a:lnTo>
                  <a:lnTo>
                    <a:pt x="250" y="321"/>
                  </a:lnTo>
                  <a:lnTo>
                    <a:pt x="239" y="327"/>
                  </a:lnTo>
                  <a:lnTo>
                    <a:pt x="226" y="324"/>
                  </a:lnTo>
                  <a:lnTo>
                    <a:pt x="220" y="315"/>
                  </a:lnTo>
                  <a:lnTo>
                    <a:pt x="210" y="314"/>
                  </a:lnTo>
                  <a:lnTo>
                    <a:pt x="202" y="314"/>
                  </a:lnTo>
                  <a:lnTo>
                    <a:pt x="201" y="308"/>
                  </a:lnTo>
                  <a:lnTo>
                    <a:pt x="196" y="308"/>
                  </a:lnTo>
                  <a:lnTo>
                    <a:pt x="188" y="306"/>
                  </a:lnTo>
                  <a:lnTo>
                    <a:pt x="177" y="309"/>
                  </a:lnTo>
                  <a:lnTo>
                    <a:pt x="171" y="309"/>
                  </a:lnTo>
                  <a:lnTo>
                    <a:pt x="166" y="311"/>
                  </a:lnTo>
                  <a:lnTo>
                    <a:pt x="168" y="289"/>
                  </a:lnTo>
                  <a:lnTo>
                    <a:pt x="162" y="281"/>
                  </a:lnTo>
                  <a:lnTo>
                    <a:pt x="161" y="269"/>
                  </a:lnTo>
                  <a:lnTo>
                    <a:pt x="164" y="258"/>
                  </a:lnTo>
                  <a:lnTo>
                    <a:pt x="160" y="251"/>
                  </a:lnTo>
                  <a:lnTo>
                    <a:pt x="160" y="238"/>
                  </a:lnTo>
                  <a:lnTo>
                    <a:pt x="140" y="239"/>
                  </a:lnTo>
                  <a:lnTo>
                    <a:pt x="142" y="232"/>
                  </a:lnTo>
                  <a:lnTo>
                    <a:pt x="133" y="232"/>
                  </a:lnTo>
                  <a:lnTo>
                    <a:pt x="132" y="235"/>
                  </a:lnTo>
                  <a:lnTo>
                    <a:pt x="122" y="236"/>
                  </a:lnTo>
                  <a:lnTo>
                    <a:pt x="117" y="247"/>
                  </a:lnTo>
                  <a:lnTo>
                    <a:pt x="114" y="252"/>
                  </a:lnTo>
                  <a:lnTo>
                    <a:pt x="105" y="249"/>
                  </a:lnTo>
                  <a:lnTo>
                    <a:pt x="100" y="252"/>
                  </a:lnTo>
                  <a:lnTo>
                    <a:pt x="88" y="253"/>
                  </a:lnTo>
                  <a:lnTo>
                    <a:pt x="83" y="243"/>
                  </a:lnTo>
                  <a:lnTo>
                    <a:pt x="79" y="238"/>
                  </a:lnTo>
                  <a:lnTo>
                    <a:pt x="74" y="226"/>
                  </a:lnTo>
                  <a:lnTo>
                    <a:pt x="70" y="212"/>
                  </a:lnTo>
                  <a:lnTo>
                    <a:pt x="20" y="212"/>
                  </a:lnTo>
                  <a:lnTo>
                    <a:pt x="14" y="214"/>
                  </a:lnTo>
                  <a:lnTo>
                    <a:pt x="10" y="213"/>
                  </a:lnTo>
                  <a:lnTo>
                    <a:pt x="3" y="216"/>
                  </a:lnTo>
                  <a:lnTo>
                    <a:pt x="0" y="210"/>
                  </a:lnTo>
                  <a:lnTo>
                    <a:pt x="5" y="208"/>
                  </a:lnTo>
                  <a:lnTo>
                    <a:pt x="6" y="200"/>
                  </a:lnTo>
                  <a:lnTo>
                    <a:pt x="8" y="195"/>
                  </a:lnTo>
                  <a:lnTo>
                    <a:pt x="14" y="191"/>
                  </a:lnTo>
                  <a:lnTo>
                    <a:pt x="19" y="193"/>
                  </a:lnTo>
                  <a:lnTo>
                    <a:pt x="25" y="186"/>
                  </a:lnTo>
                  <a:lnTo>
                    <a:pt x="34" y="186"/>
                  </a:lnTo>
                  <a:lnTo>
                    <a:pt x="34" y="191"/>
                  </a:lnTo>
                  <a:lnTo>
                    <a:pt x="41" y="195"/>
                  </a:lnTo>
                  <a:lnTo>
                    <a:pt x="51" y="183"/>
                  </a:lnTo>
                  <a:lnTo>
                    <a:pt x="60" y="173"/>
                  </a:lnTo>
                  <a:lnTo>
                    <a:pt x="65" y="167"/>
                  </a:lnTo>
                  <a:lnTo>
                    <a:pt x="65" y="152"/>
                  </a:lnTo>
                  <a:lnTo>
                    <a:pt x="72" y="133"/>
                  </a:lnTo>
                  <a:lnTo>
                    <a:pt x="80" y="123"/>
                  </a:lnTo>
                  <a:lnTo>
                    <a:pt x="91" y="114"/>
                  </a:lnTo>
                  <a:lnTo>
                    <a:pt x="93" y="108"/>
                  </a:lnTo>
                  <a:lnTo>
                    <a:pt x="93" y="101"/>
                  </a:lnTo>
                  <a:lnTo>
                    <a:pt x="96" y="95"/>
                  </a:lnTo>
                  <a:lnTo>
                    <a:pt x="94" y="83"/>
                  </a:lnTo>
                  <a:lnTo>
                    <a:pt x="97" y="66"/>
                  </a:lnTo>
                  <a:lnTo>
                    <a:pt x="100" y="55"/>
                  </a:lnTo>
                  <a:lnTo>
                    <a:pt x="105" y="45"/>
                  </a:lnTo>
                  <a:lnTo>
                    <a:pt x="106" y="33"/>
                  </a:lnTo>
                  <a:lnTo>
                    <a:pt x="108" y="20"/>
                  </a:lnTo>
                  <a:lnTo>
                    <a:pt x="114" y="10"/>
                  </a:lnTo>
                  <a:lnTo>
                    <a:pt x="123" y="4"/>
                  </a:lnTo>
                  <a:lnTo>
                    <a:pt x="137" y="11"/>
                  </a:lnTo>
                  <a:lnTo>
                    <a:pt x="148" y="18"/>
                  </a:lnTo>
                  <a:lnTo>
                    <a:pt x="160" y="20"/>
                  </a:lnTo>
                  <a:lnTo>
                    <a:pt x="172" y="23"/>
                  </a:lnTo>
                  <a:lnTo>
                    <a:pt x="177" y="12"/>
                  </a:lnTo>
                  <a:lnTo>
                    <a:pt x="180" y="10"/>
                  </a:lnTo>
                  <a:lnTo>
                    <a:pt x="187" y="12"/>
                  </a:lnTo>
                  <a:lnTo>
                    <a:pt x="205" y="3"/>
                  </a:lnTo>
                  <a:lnTo>
                    <a:pt x="212" y="7"/>
                  </a:lnTo>
                  <a:lnTo>
                    <a:pt x="217" y="6"/>
                  </a:lnTo>
                  <a:lnTo>
                    <a:pt x="220" y="1"/>
                  </a:lnTo>
                  <a:lnTo>
                    <a:pt x="226" y="0"/>
                  </a:lnTo>
                  <a:lnTo>
                    <a:pt x="239" y="2"/>
                  </a:lnTo>
                  <a:lnTo>
                    <a:pt x="250" y="3"/>
                  </a:lnTo>
                  <a:lnTo>
                    <a:pt x="255" y="1"/>
                  </a:lnTo>
                  <a:lnTo>
                    <a:pt x="255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8036093" y="4298528"/>
              <a:ext cx="195219" cy="265052"/>
            </a:xfrm>
            <a:custGeom>
              <a:avLst/>
              <a:gdLst/>
              <a:ahLst/>
              <a:cxnLst/>
              <a:rect l="l" t="t" r="r" b="b"/>
              <a:pathLst>
                <a:path w="123" h="167" extrusionOk="0">
                  <a:moveTo>
                    <a:pt x="123" y="4"/>
                  </a:moveTo>
                  <a:lnTo>
                    <a:pt x="122" y="16"/>
                  </a:lnTo>
                  <a:lnTo>
                    <a:pt x="117" y="26"/>
                  </a:lnTo>
                  <a:lnTo>
                    <a:pt x="114" y="37"/>
                  </a:lnTo>
                  <a:lnTo>
                    <a:pt x="111" y="54"/>
                  </a:lnTo>
                  <a:lnTo>
                    <a:pt x="113" y="66"/>
                  </a:lnTo>
                  <a:lnTo>
                    <a:pt x="110" y="72"/>
                  </a:lnTo>
                  <a:lnTo>
                    <a:pt x="110" y="79"/>
                  </a:lnTo>
                  <a:lnTo>
                    <a:pt x="108" y="85"/>
                  </a:lnTo>
                  <a:lnTo>
                    <a:pt x="97" y="94"/>
                  </a:lnTo>
                  <a:lnTo>
                    <a:pt x="89" y="104"/>
                  </a:lnTo>
                  <a:lnTo>
                    <a:pt x="82" y="123"/>
                  </a:lnTo>
                  <a:lnTo>
                    <a:pt x="82" y="138"/>
                  </a:lnTo>
                  <a:lnTo>
                    <a:pt x="77" y="144"/>
                  </a:lnTo>
                  <a:lnTo>
                    <a:pt x="68" y="154"/>
                  </a:lnTo>
                  <a:lnTo>
                    <a:pt x="58" y="166"/>
                  </a:lnTo>
                  <a:lnTo>
                    <a:pt x="51" y="162"/>
                  </a:lnTo>
                  <a:lnTo>
                    <a:pt x="51" y="157"/>
                  </a:lnTo>
                  <a:lnTo>
                    <a:pt x="42" y="157"/>
                  </a:lnTo>
                  <a:lnTo>
                    <a:pt x="36" y="164"/>
                  </a:lnTo>
                  <a:lnTo>
                    <a:pt x="31" y="162"/>
                  </a:lnTo>
                  <a:lnTo>
                    <a:pt x="25" y="155"/>
                  </a:lnTo>
                  <a:lnTo>
                    <a:pt x="20" y="159"/>
                  </a:lnTo>
                  <a:lnTo>
                    <a:pt x="13" y="167"/>
                  </a:lnTo>
                  <a:lnTo>
                    <a:pt x="0" y="147"/>
                  </a:lnTo>
                  <a:lnTo>
                    <a:pt x="12" y="136"/>
                  </a:lnTo>
                  <a:lnTo>
                    <a:pt x="6" y="123"/>
                  </a:lnTo>
                  <a:lnTo>
                    <a:pt x="12" y="119"/>
                  </a:lnTo>
                  <a:lnTo>
                    <a:pt x="23" y="117"/>
                  </a:lnTo>
                  <a:lnTo>
                    <a:pt x="24" y="108"/>
                  </a:lnTo>
                  <a:lnTo>
                    <a:pt x="34" y="117"/>
                  </a:lnTo>
                  <a:lnTo>
                    <a:pt x="48" y="118"/>
                  </a:lnTo>
                  <a:lnTo>
                    <a:pt x="54" y="109"/>
                  </a:lnTo>
                  <a:lnTo>
                    <a:pt x="55" y="97"/>
                  </a:lnTo>
                  <a:lnTo>
                    <a:pt x="54" y="82"/>
                  </a:lnTo>
                  <a:lnTo>
                    <a:pt x="45" y="70"/>
                  </a:lnTo>
                  <a:lnTo>
                    <a:pt x="53" y="48"/>
                  </a:lnTo>
                  <a:lnTo>
                    <a:pt x="49" y="45"/>
                  </a:lnTo>
                  <a:lnTo>
                    <a:pt x="37" y="46"/>
                  </a:lnTo>
                  <a:lnTo>
                    <a:pt x="31" y="36"/>
                  </a:lnTo>
                  <a:lnTo>
                    <a:pt x="33" y="28"/>
                  </a:lnTo>
                  <a:lnTo>
                    <a:pt x="54" y="29"/>
                  </a:lnTo>
                  <a:lnTo>
                    <a:pt x="68" y="34"/>
                  </a:lnTo>
                  <a:lnTo>
                    <a:pt x="81" y="38"/>
                  </a:lnTo>
                  <a:lnTo>
                    <a:pt x="82" y="28"/>
                  </a:lnTo>
                  <a:lnTo>
                    <a:pt x="91" y="10"/>
                  </a:lnTo>
                  <a:lnTo>
                    <a:pt x="101" y="0"/>
                  </a:lnTo>
                  <a:lnTo>
                    <a:pt x="112" y="3"/>
                  </a:lnTo>
                  <a:lnTo>
                    <a:pt x="123" y="4"/>
                  </a:lnTo>
                  <a:lnTo>
                    <a:pt x="123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5634727" y="4035063"/>
              <a:ext cx="323780" cy="506297"/>
            </a:xfrm>
            <a:custGeom>
              <a:avLst/>
              <a:gdLst/>
              <a:ahLst/>
              <a:cxnLst/>
              <a:rect l="l" t="t" r="r" b="b"/>
              <a:pathLst>
                <a:path w="204" h="319" extrusionOk="0">
                  <a:moveTo>
                    <a:pt x="136" y="13"/>
                  </a:moveTo>
                  <a:lnTo>
                    <a:pt x="125" y="16"/>
                  </a:lnTo>
                  <a:lnTo>
                    <a:pt x="120" y="26"/>
                  </a:lnTo>
                  <a:lnTo>
                    <a:pt x="113" y="31"/>
                  </a:lnTo>
                  <a:lnTo>
                    <a:pt x="108" y="38"/>
                  </a:lnTo>
                  <a:lnTo>
                    <a:pt x="105" y="52"/>
                  </a:lnTo>
                  <a:lnTo>
                    <a:pt x="100" y="63"/>
                  </a:lnTo>
                  <a:lnTo>
                    <a:pt x="109" y="64"/>
                  </a:lnTo>
                  <a:lnTo>
                    <a:pt x="110" y="73"/>
                  </a:lnTo>
                  <a:lnTo>
                    <a:pt x="114" y="78"/>
                  </a:lnTo>
                  <a:lnTo>
                    <a:pt x="115" y="85"/>
                  </a:lnTo>
                  <a:lnTo>
                    <a:pt x="113" y="92"/>
                  </a:lnTo>
                  <a:lnTo>
                    <a:pt x="113" y="96"/>
                  </a:lnTo>
                  <a:lnTo>
                    <a:pt x="117" y="98"/>
                  </a:lnTo>
                  <a:lnTo>
                    <a:pt x="121" y="104"/>
                  </a:lnTo>
                  <a:lnTo>
                    <a:pt x="142" y="102"/>
                  </a:lnTo>
                  <a:lnTo>
                    <a:pt x="153" y="104"/>
                  </a:lnTo>
                  <a:lnTo>
                    <a:pt x="164" y="121"/>
                  </a:lnTo>
                  <a:lnTo>
                    <a:pt x="170" y="119"/>
                  </a:lnTo>
                  <a:lnTo>
                    <a:pt x="182" y="120"/>
                  </a:lnTo>
                  <a:lnTo>
                    <a:pt x="192" y="118"/>
                  </a:lnTo>
                  <a:lnTo>
                    <a:pt x="198" y="121"/>
                  </a:lnTo>
                  <a:lnTo>
                    <a:pt x="194" y="131"/>
                  </a:lnTo>
                  <a:lnTo>
                    <a:pt x="190" y="138"/>
                  </a:lnTo>
                  <a:lnTo>
                    <a:pt x="189" y="152"/>
                  </a:lnTo>
                  <a:lnTo>
                    <a:pt x="192" y="164"/>
                  </a:lnTo>
                  <a:lnTo>
                    <a:pt x="196" y="169"/>
                  </a:lnTo>
                  <a:lnTo>
                    <a:pt x="197" y="174"/>
                  </a:lnTo>
                  <a:lnTo>
                    <a:pt x="188" y="183"/>
                  </a:lnTo>
                  <a:lnTo>
                    <a:pt x="194" y="187"/>
                  </a:lnTo>
                  <a:lnTo>
                    <a:pt x="198" y="195"/>
                  </a:lnTo>
                  <a:lnTo>
                    <a:pt x="204" y="213"/>
                  </a:lnTo>
                  <a:lnTo>
                    <a:pt x="200" y="215"/>
                  </a:lnTo>
                  <a:lnTo>
                    <a:pt x="197" y="204"/>
                  </a:lnTo>
                  <a:lnTo>
                    <a:pt x="193" y="198"/>
                  </a:lnTo>
                  <a:lnTo>
                    <a:pt x="187" y="205"/>
                  </a:lnTo>
                  <a:lnTo>
                    <a:pt x="154" y="204"/>
                  </a:lnTo>
                  <a:lnTo>
                    <a:pt x="154" y="216"/>
                  </a:lnTo>
                  <a:lnTo>
                    <a:pt x="164" y="218"/>
                  </a:lnTo>
                  <a:lnTo>
                    <a:pt x="164" y="226"/>
                  </a:lnTo>
                  <a:lnTo>
                    <a:pt x="160" y="223"/>
                  </a:lnTo>
                  <a:lnTo>
                    <a:pt x="151" y="226"/>
                  </a:lnTo>
                  <a:lnTo>
                    <a:pt x="150" y="240"/>
                  </a:lnTo>
                  <a:lnTo>
                    <a:pt x="158" y="248"/>
                  </a:lnTo>
                  <a:lnTo>
                    <a:pt x="161" y="258"/>
                  </a:lnTo>
                  <a:lnTo>
                    <a:pt x="161" y="266"/>
                  </a:lnTo>
                  <a:lnTo>
                    <a:pt x="154" y="319"/>
                  </a:lnTo>
                  <a:lnTo>
                    <a:pt x="145" y="309"/>
                  </a:lnTo>
                  <a:lnTo>
                    <a:pt x="141" y="309"/>
                  </a:lnTo>
                  <a:lnTo>
                    <a:pt x="151" y="289"/>
                  </a:lnTo>
                  <a:lnTo>
                    <a:pt x="138" y="280"/>
                  </a:lnTo>
                  <a:lnTo>
                    <a:pt x="127" y="282"/>
                  </a:lnTo>
                  <a:lnTo>
                    <a:pt x="121" y="278"/>
                  </a:lnTo>
                  <a:lnTo>
                    <a:pt x="113" y="283"/>
                  </a:lnTo>
                  <a:lnTo>
                    <a:pt x="100" y="280"/>
                  </a:lnTo>
                  <a:lnTo>
                    <a:pt x="90" y="261"/>
                  </a:lnTo>
                  <a:lnTo>
                    <a:pt x="81" y="256"/>
                  </a:lnTo>
                  <a:lnTo>
                    <a:pt x="76" y="247"/>
                  </a:lnTo>
                  <a:lnTo>
                    <a:pt x="65" y="238"/>
                  </a:lnTo>
                  <a:lnTo>
                    <a:pt x="61" y="240"/>
                  </a:lnTo>
                  <a:lnTo>
                    <a:pt x="53" y="235"/>
                  </a:lnTo>
                  <a:lnTo>
                    <a:pt x="45" y="229"/>
                  </a:lnTo>
                  <a:lnTo>
                    <a:pt x="41" y="232"/>
                  </a:lnTo>
                  <a:lnTo>
                    <a:pt x="27" y="229"/>
                  </a:lnTo>
                  <a:lnTo>
                    <a:pt x="22" y="221"/>
                  </a:lnTo>
                  <a:lnTo>
                    <a:pt x="19" y="221"/>
                  </a:lnTo>
                  <a:lnTo>
                    <a:pt x="2" y="211"/>
                  </a:lnTo>
                  <a:lnTo>
                    <a:pt x="0" y="205"/>
                  </a:lnTo>
                  <a:lnTo>
                    <a:pt x="7" y="203"/>
                  </a:lnTo>
                  <a:lnTo>
                    <a:pt x="6" y="194"/>
                  </a:lnTo>
                  <a:lnTo>
                    <a:pt x="10" y="187"/>
                  </a:lnTo>
                  <a:lnTo>
                    <a:pt x="19" y="186"/>
                  </a:lnTo>
                  <a:lnTo>
                    <a:pt x="26" y="174"/>
                  </a:lnTo>
                  <a:lnTo>
                    <a:pt x="33" y="163"/>
                  </a:lnTo>
                  <a:lnTo>
                    <a:pt x="27" y="159"/>
                  </a:lnTo>
                  <a:lnTo>
                    <a:pt x="30" y="149"/>
                  </a:lnTo>
                  <a:lnTo>
                    <a:pt x="27" y="131"/>
                  </a:lnTo>
                  <a:lnTo>
                    <a:pt x="30" y="126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4" y="90"/>
                  </a:lnTo>
                  <a:lnTo>
                    <a:pt x="30" y="92"/>
                  </a:lnTo>
                  <a:lnTo>
                    <a:pt x="33" y="86"/>
                  </a:lnTo>
                  <a:lnTo>
                    <a:pt x="30" y="75"/>
                  </a:lnTo>
                  <a:lnTo>
                    <a:pt x="32" y="72"/>
                  </a:lnTo>
                  <a:lnTo>
                    <a:pt x="41" y="73"/>
                  </a:lnTo>
                  <a:lnTo>
                    <a:pt x="54" y="60"/>
                  </a:lnTo>
                  <a:lnTo>
                    <a:pt x="61" y="58"/>
                  </a:lnTo>
                  <a:lnTo>
                    <a:pt x="61" y="51"/>
                  </a:lnTo>
                  <a:lnTo>
                    <a:pt x="65" y="35"/>
                  </a:lnTo>
                  <a:lnTo>
                    <a:pt x="76" y="26"/>
                  </a:lnTo>
                  <a:lnTo>
                    <a:pt x="86" y="26"/>
                  </a:lnTo>
                  <a:lnTo>
                    <a:pt x="87" y="22"/>
                  </a:lnTo>
                  <a:lnTo>
                    <a:pt x="101" y="23"/>
                  </a:lnTo>
                  <a:lnTo>
                    <a:pt x="114" y="14"/>
                  </a:lnTo>
                  <a:lnTo>
                    <a:pt x="121" y="9"/>
                  </a:lnTo>
                  <a:lnTo>
                    <a:pt x="130" y="0"/>
                  </a:lnTo>
                  <a:lnTo>
                    <a:pt x="136" y="2"/>
                  </a:lnTo>
                  <a:lnTo>
                    <a:pt x="139" y="6"/>
                  </a:lnTo>
                  <a:lnTo>
                    <a:pt x="136" y="13"/>
                  </a:lnTo>
                  <a:lnTo>
                    <a:pt x="136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5461729" y="4071568"/>
              <a:ext cx="87293" cy="90466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38" y="6"/>
                  </a:moveTo>
                  <a:lnTo>
                    <a:pt x="42" y="16"/>
                  </a:lnTo>
                  <a:lnTo>
                    <a:pt x="48" y="24"/>
                  </a:lnTo>
                  <a:lnTo>
                    <a:pt x="55" y="32"/>
                  </a:lnTo>
                  <a:lnTo>
                    <a:pt x="48" y="34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50" y="50"/>
                  </a:lnTo>
                  <a:lnTo>
                    <a:pt x="48" y="54"/>
                  </a:lnTo>
                  <a:lnTo>
                    <a:pt x="47" y="57"/>
                  </a:lnTo>
                  <a:lnTo>
                    <a:pt x="38" y="53"/>
                  </a:lnTo>
                  <a:lnTo>
                    <a:pt x="35" y="49"/>
                  </a:lnTo>
                  <a:lnTo>
                    <a:pt x="36" y="46"/>
                  </a:lnTo>
                  <a:lnTo>
                    <a:pt x="36" y="42"/>
                  </a:lnTo>
                  <a:lnTo>
                    <a:pt x="32" y="37"/>
                  </a:lnTo>
                  <a:lnTo>
                    <a:pt x="25" y="34"/>
                  </a:lnTo>
                  <a:lnTo>
                    <a:pt x="20" y="31"/>
                  </a:lnTo>
                  <a:lnTo>
                    <a:pt x="19" y="26"/>
                  </a:lnTo>
                  <a:lnTo>
                    <a:pt x="15" y="22"/>
                  </a:lnTo>
                  <a:lnTo>
                    <a:pt x="16" y="28"/>
                  </a:lnTo>
                  <a:lnTo>
                    <a:pt x="12" y="32"/>
                  </a:lnTo>
                  <a:lnTo>
                    <a:pt x="8" y="27"/>
                  </a:lnTo>
                  <a:lnTo>
                    <a:pt x="4" y="25"/>
                  </a:lnTo>
                  <a:lnTo>
                    <a:pt x="2" y="21"/>
                  </a:lnTo>
                  <a:lnTo>
                    <a:pt x="2" y="15"/>
                  </a:lnTo>
                  <a:lnTo>
                    <a:pt x="5" y="9"/>
                  </a:lnTo>
                  <a:lnTo>
                    <a:pt x="0" y="7"/>
                  </a:lnTo>
                  <a:lnTo>
                    <a:pt x="4" y="3"/>
                  </a:lnTo>
                  <a:lnTo>
                    <a:pt x="7" y="0"/>
                  </a:lnTo>
                  <a:lnTo>
                    <a:pt x="17" y="6"/>
                  </a:lnTo>
                  <a:lnTo>
                    <a:pt x="22" y="3"/>
                  </a:lnTo>
                  <a:lnTo>
                    <a:pt x="27" y="5"/>
                  </a:lnTo>
                  <a:lnTo>
                    <a:pt x="29" y="9"/>
                  </a:lnTo>
                  <a:lnTo>
                    <a:pt x="34" y="10"/>
                  </a:lnTo>
                  <a:lnTo>
                    <a:pt x="38" y="6"/>
                  </a:lnTo>
                  <a:lnTo>
                    <a:pt x="38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5523627" y="3711287"/>
              <a:ext cx="276165" cy="99989"/>
            </a:xfrm>
            <a:custGeom>
              <a:avLst/>
              <a:gdLst/>
              <a:ahLst/>
              <a:cxnLst/>
              <a:rect l="l" t="t" r="r" b="b"/>
              <a:pathLst>
                <a:path w="174" h="63" extrusionOk="0">
                  <a:moveTo>
                    <a:pt x="89" y="8"/>
                  </a:moveTo>
                  <a:lnTo>
                    <a:pt x="94" y="15"/>
                  </a:lnTo>
                  <a:lnTo>
                    <a:pt x="110" y="13"/>
                  </a:lnTo>
                  <a:lnTo>
                    <a:pt x="115" y="17"/>
                  </a:lnTo>
                  <a:lnTo>
                    <a:pt x="128" y="29"/>
                  </a:lnTo>
                  <a:lnTo>
                    <a:pt x="137" y="38"/>
                  </a:lnTo>
                  <a:lnTo>
                    <a:pt x="143" y="37"/>
                  </a:lnTo>
                  <a:lnTo>
                    <a:pt x="151" y="42"/>
                  </a:lnTo>
                  <a:lnTo>
                    <a:pt x="150" y="47"/>
                  </a:lnTo>
                  <a:lnTo>
                    <a:pt x="162" y="47"/>
                  </a:lnTo>
                  <a:lnTo>
                    <a:pt x="174" y="55"/>
                  </a:lnTo>
                  <a:lnTo>
                    <a:pt x="171" y="59"/>
                  </a:lnTo>
                  <a:lnTo>
                    <a:pt x="160" y="62"/>
                  </a:lnTo>
                  <a:lnTo>
                    <a:pt x="149" y="63"/>
                  </a:lnTo>
                  <a:lnTo>
                    <a:pt x="137" y="62"/>
                  </a:lnTo>
                  <a:lnTo>
                    <a:pt x="114" y="63"/>
                  </a:lnTo>
                  <a:lnTo>
                    <a:pt x="126" y="53"/>
                  </a:lnTo>
                  <a:lnTo>
                    <a:pt x="120" y="47"/>
                  </a:lnTo>
                  <a:lnTo>
                    <a:pt x="109" y="47"/>
                  </a:lnTo>
                  <a:lnTo>
                    <a:pt x="104" y="41"/>
                  </a:lnTo>
                  <a:lnTo>
                    <a:pt x="102" y="30"/>
                  </a:lnTo>
                  <a:lnTo>
                    <a:pt x="92" y="31"/>
                  </a:lnTo>
                  <a:lnTo>
                    <a:pt x="77" y="26"/>
                  </a:lnTo>
                  <a:lnTo>
                    <a:pt x="73" y="22"/>
                  </a:lnTo>
                  <a:lnTo>
                    <a:pt x="52" y="19"/>
                  </a:lnTo>
                  <a:lnTo>
                    <a:pt x="46" y="15"/>
                  </a:lnTo>
                  <a:lnTo>
                    <a:pt x="54" y="10"/>
                  </a:lnTo>
                  <a:lnTo>
                    <a:pt x="37" y="10"/>
                  </a:lnTo>
                  <a:lnTo>
                    <a:pt x="24" y="19"/>
                  </a:lnTo>
                  <a:lnTo>
                    <a:pt x="17" y="19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25"/>
                  </a:lnTo>
                  <a:lnTo>
                    <a:pt x="9" y="19"/>
                  </a:lnTo>
                  <a:lnTo>
                    <a:pt x="14" y="12"/>
                  </a:lnTo>
                  <a:lnTo>
                    <a:pt x="21" y="7"/>
                  </a:lnTo>
                  <a:lnTo>
                    <a:pt x="30" y="4"/>
                  </a:lnTo>
                  <a:lnTo>
                    <a:pt x="43" y="2"/>
                  </a:lnTo>
                  <a:lnTo>
                    <a:pt x="47" y="0"/>
                  </a:lnTo>
                  <a:lnTo>
                    <a:pt x="61" y="2"/>
                  </a:lnTo>
                  <a:lnTo>
                    <a:pt x="74" y="2"/>
                  </a:lnTo>
                  <a:lnTo>
                    <a:pt x="89" y="8"/>
                  </a:lnTo>
                  <a:lnTo>
                    <a:pt x="89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8021808" y="2874865"/>
              <a:ext cx="155541" cy="74595"/>
            </a:xfrm>
            <a:custGeom>
              <a:avLst/>
              <a:gdLst/>
              <a:ahLst/>
              <a:cxnLst/>
              <a:rect l="l" t="t" r="r" b="b"/>
              <a:pathLst>
                <a:path w="98" h="47" extrusionOk="0">
                  <a:moveTo>
                    <a:pt x="40" y="0"/>
                  </a:moveTo>
                  <a:lnTo>
                    <a:pt x="47" y="6"/>
                  </a:lnTo>
                  <a:lnTo>
                    <a:pt x="58" y="8"/>
                  </a:lnTo>
                  <a:lnTo>
                    <a:pt x="57" y="13"/>
                  </a:lnTo>
                  <a:lnTo>
                    <a:pt x="66" y="17"/>
                  </a:lnTo>
                  <a:lnTo>
                    <a:pt x="67" y="12"/>
                  </a:lnTo>
                  <a:lnTo>
                    <a:pt x="77" y="14"/>
                  </a:lnTo>
                  <a:lnTo>
                    <a:pt x="80" y="2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94" y="30"/>
                  </a:lnTo>
                  <a:lnTo>
                    <a:pt x="91" y="33"/>
                  </a:lnTo>
                  <a:lnTo>
                    <a:pt x="89" y="34"/>
                  </a:lnTo>
                  <a:lnTo>
                    <a:pt x="88" y="38"/>
                  </a:lnTo>
                  <a:lnTo>
                    <a:pt x="85" y="39"/>
                  </a:lnTo>
                  <a:lnTo>
                    <a:pt x="85" y="41"/>
                  </a:lnTo>
                  <a:lnTo>
                    <a:pt x="80" y="43"/>
                  </a:lnTo>
                  <a:lnTo>
                    <a:pt x="74" y="43"/>
                  </a:lnTo>
                  <a:lnTo>
                    <a:pt x="72" y="46"/>
                  </a:lnTo>
                  <a:lnTo>
                    <a:pt x="65" y="43"/>
                  </a:lnTo>
                  <a:lnTo>
                    <a:pt x="58" y="44"/>
                  </a:lnTo>
                  <a:lnTo>
                    <a:pt x="46" y="38"/>
                  </a:lnTo>
                  <a:lnTo>
                    <a:pt x="41" y="40"/>
                  </a:lnTo>
                  <a:lnTo>
                    <a:pt x="33" y="47"/>
                  </a:lnTo>
                  <a:lnTo>
                    <a:pt x="22" y="41"/>
                  </a:lnTo>
                  <a:lnTo>
                    <a:pt x="13" y="34"/>
                  </a:lnTo>
                  <a:lnTo>
                    <a:pt x="6" y="29"/>
                  </a:lnTo>
                  <a:lnTo>
                    <a:pt x="3" y="21"/>
                  </a:lnTo>
                  <a:lnTo>
                    <a:pt x="0" y="16"/>
                  </a:lnTo>
                  <a:lnTo>
                    <a:pt x="11" y="12"/>
                  </a:lnTo>
                  <a:lnTo>
                    <a:pt x="15" y="7"/>
                  </a:lnTo>
                  <a:lnTo>
                    <a:pt x="26" y="3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7877377" y="2763765"/>
              <a:ext cx="207917" cy="223786"/>
            </a:xfrm>
            <a:custGeom>
              <a:avLst/>
              <a:gdLst/>
              <a:ahLst/>
              <a:cxnLst/>
              <a:rect l="l" t="t" r="r" b="b"/>
              <a:pathLst>
                <a:path w="131" h="141" extrusionOk="0">
                  <a:moveTo>
                    <a:pt x="114" y="22"/>
                  </a:moveTo>
                  <a:lnTo>
                    <a:pt x="117" y="31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4" y="52"/>
                  </a:lnTo>
                  <a:lnTo>
                    <a:pt x="123" y="59"/>
                  </a:lnTo>
                  <a:lnTo>
                    <a:pt x="131" y="70"/>
                  </a:lnTo>
                  <a:lnTo>
                    <a:pt x="124" y="72"/>
                  </a:lnTo>
                  <a:lnTo>
                    <a:pt x="120" y="70"/>
                  </a:lnTo>
                  <a:lnTo>
                    <a:pt x="117" y="73"/>
                  </a:lnTo>
                  <a:lnTo>
                    <a:pt x="106" y="77"/>
                  </a:lnTo>
                  <a:lnTo>
                    <a:pt x="102" y="82"/>
                  </a:lnTo>
                  <a:lnTo>
                    <a:pt x="91" y="86"/>
                  </a:lnTo>
                  <a:lnTo>
                    <a:pt x="94" y="91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13" y="111"/>
                  </a:lnTo>
                  <a:lnTo>
                    <a:pt x="108" y="120"/>
                  </a:lnTo>
                  <a:lnTo>
                    <a:pt x="103" y="122"/>
                  </a:lnTo>
                  <a:lnTo>
                    <a:pt x="106" y="134"/>
                  </a:lnTo>
                  <a:lnTo>
                    <a:pt x="105" y="138"/>
                  </a:lnTo>
                  <a:lnTo>
                    <a:pt x="100" y="133"/>
                  </a:lnTo>
                  <a:lnTo>
                    <a:pt x="93" y="133"/>
                  </a:lnTo>
                  <a:lnTo>
                    <a:pt x="83" y="136"/>
                  </a:lnTo>
                  <a:lnTo>
                    <a:pt x="69" y="136"/>
                  </a:lnTo>
                  <a:lnTo>
                    <a:pt x="68" y="141"/>
                  </a:lnTo>
                  <a:lnTo>
                    <a:pt x="60" y="136"/>
                  </a:lnTo>
                  <a:lnTo>
                    <a:pt x="56" y="136"/>
                  </a:lnTo>
                  <a:lnTo>
                    <a:pt x="40" y="130"/>
                  </a:lnTo>
                  <a:lnTo>
                    <a:pt x="37" y="135"/>
                  </a:lnTo>
                  <a:lnTo>
                    <a:pt x="24" y="135"/>
                  </a:lnTo>
                  <a:lnTo>
                    <a:pt x="25" y="122"/>
                  </a:lnTo>
                  <a:lnTo>
                    <a:pt x="32" y="109"/>
                  </a:lnTo>
                  <a:lnTo>
                    <a:pt x="11" y="105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1" y="88"/>
                  </a:lnTo>
                  <a:lnTo>
                    <a:pt x="3" y="76"/>
                  </a:lnTo>
                  <a:lnTo>
                    <a:pt x="0" y="56"/>
                  </a:lnTo>
                  <a:lnTo>
                    <a:pt x="8" y="56"/>
                  </a:lnTo>
                  <a:lnTo>
                    <a:pt x="11" y="50"/>
                  </a:lnTo>
                  <a:lnTo>
                    <a:pt x="14" y="33"/>
                  </a:lnTo>
                  <a:lnTo>
                    <a:pt x="11" y="27"/>
                  </a:lnTo>
                  <a:lnTo>
                    <a:pt x="14" y="23"/>
                  </a:lnTo>
                  <a:lnTo>
                    <a:pt x="26" y="22"/>
                  </a:lnTo>
                  <a:lnTo>
                    <a:pt x="29" y="26"/>
                  </a:lnTo>
                  <a:lnTo>
                    <a:pt x="38" y="17"/>
                  </a:lnTo>
                  <a:lnTo>
                    <a:pt x="34" y="10"/>
                  </a:lnTo>
                  <a:lnTo>
                    <a:pt x="33" y="0"/>
                  </a:lnTo>
                  <a:lnTo>
                    <a:pt x="44" y="3"/>
                  </a:lnTo>
                  <a:lnTo>
                    <a:pt x="52" y="0"/>
                  </a:lnTo>
                  <a:lnTo>
                    <a:pt x="53" y="7"/>
                  </a:lnTo>
                  <a:lnTo>
                    <a:pt x="68" y="11"/>
                  </a:lnTo>
                  <a:lnTo>
                    <a:pt x="68" y="18"/>
                  </a:lnTo>
                  <a:lnTo>
                    <a:pt x="82" y="14"/>
                  </a:lnTo>
                  <a:lnTo>
                    <a:pt x="90" y="9"/>
                  </a:lnTo>
                  <a:lnTo>
                    <a:pt x="106" y="16"/>
                  </a:lnTo>
                  <a:lnTo>
                    <a:pt x="114" y="22"/>
                  </a:lnTo>
                  <a:lnTo>
                    <a:pt x="114" y="2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8842367" y="4027128"/>
              <a:ext cx="44440" cy="53963"/>
            </a:xfrm>
            <a:custGeom>
              <a:avLst/>
              <a:gdLst/>
              <a:ahLst/>
              <a:cxnLst/>
              <a:rect l="l" t="t" r="r" b="b"/>
              <a:pathLst>
                <a:path w="28" h="34" extrusionOk="0">
                  <a:moveTo>
                    <a:pt x="25" y="24"/>
                  </a:moveTo>
                  <a:lnTo>
                    <a:pt x="19" y="34"/>
                  </a:lnTo>
                  <a:lnTo>
                    <a:pt x="16" y="31"/>
                  </a:lnTo>
                  <a:lnTo>
                    <a:pt x="12" y="32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6" y="11"/>
                  </a:lnTo>
                  <a:lnTo>
                    <a:pt x="11" y="3"/>
                  </a:lnTo>
                  <a:lnTo>
                    <a:pt x="19" y="5"/>
                  </a:lnTo>
                  <a:lnTo>
                    <a:pt x="24" y="0"/>
                  </a:lnTo>
                  <a:lnTo>
                    <a:pt x="28" y="6"/>
                  </a:lnTo>
                  <a:lnTo>
                    <a:pt x="28" y="14"/>
                  </a:lnTo>
                  <a:lnTo>
                    <a:pt x="18" y="19"/>
                  </a:lnTo>
                  <a:lnTo>
                    <a:pt x="25" y="24"/>
                  </a:lnTo>
                  <a:lnTo>
                    <a:pt x="25" y="2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7980542" y="2730435"/>
              <a:ext cx="39679" cy="38091"/>
            </a:xfrm>
            <a:custGeom>
              <a:avLst/>
              <a:gdLst/>
              <a:ahLst/>
              <a:cxnLst/>
              <a:rect l="l" t="t" r="r" b="b"/>
              <a:pathLst>
                <a:path w="25" h="24" extrusionOk="0">
                  <a:moveTo>
                    <a:pt x="25" y="10"/>
                  </a:moveTo>
                  <a:lnTo>
                    <a:pt x="18" y="24"/>
                  </a:lnTo>
                  <a:lnTo>
                    <a:pt x="3" y="14"/>
                  </a:lnTo>
                  <a:lnTo>
                    <a:pt x="0" y="6"/>
                  </a:lnTo>
                  <a:lnTo>
                    <a:pt x="21" y="0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7918644" y="2685995"/>
              <a:ext cx="61898" cy="82531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26" y="49"/>
                  </a:moveTo>
                  <a:lnTo>
                    <a:pt x="18" y="52"/>
                  </a:lnTo>
                  <a:lnTo>
                    <a:pt x="7" y="49"/>
                  </a:lnTo>
                  <a:lnTo>
                    <a:pt x="0" y="39"/>
                  </a:lnTo>
                  <a:lnTo>
                    <a:pt x="0" y="21"/>
                  </a:lnTo>
                  <a:lnTo>
                    <a:pt x="1" y="17"/>
                  </a:lnTo>
                  <a:lnTo>
                    <a:pt x="5" y="11"/>
                  </a:lnTo>
                  <a:lnTo>
                    <a:pt x="17" y="10"/>
                  </a:lnTo>
                  <a:lnTo>
                    <a:pt x="22" y="5"/>
                  </a:lnTo>
                  <a:lnTo>
                    <a:pt x="32" y="0"/>
                  </a:lnTo>
                  <a:lnTo>
                    <a:pt x="32" y="9"/>
                  </a:lnTo>
                  <a:lnTo>
                    <a:pt x="28" y="15"/>
                  </a:lnTo>
                  <a:lnTo>
                    <a:pt x="31" y="19"/>
                  </a:lnTo>
                  <a:lnTo>
                    <a:pt x="39" y="22"/>
                  </a:lnTo>
                  <a:lnTo>
                    <a:pt x="36" y="29"/>
                  </a:lnTo>
                  <a:lnTo>
                    <a:pt x="31" y="28"/>
                  </a:lnTo>
                  <a:lnTo>
                    <a:pt x="22" y="40"/>
                  </a:lnTo>
                  <a:lnTo>
                    <a:pt x="26" y="4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5852168" y="3811277"/>
              <a:ext cx="95230" cy="68247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3" y="35"/>
                  </a:moveTo>
                  <a:lnTo>
                    <a:pt x="4" y="30"/>
                  </a:lnTo>
                  <a:lnTo>
                    <a:pt x="0" y="24"/>
                  </a:lnTo>
                  <a:lnTo>
                    <a:pt x="4" y="21"/>
                  </a:lnTo>
                  <a:lnTo>
                    <a:pt x="7" y="13"/>
                  </a:lnTo>
                  <a:lnTo>
                    <a:pt x="6" y="3"/>
                  </a:lnTo>
                  <a:lnTo>
                    <a:pt x="8" y="0"/>
                  </a:lnTo>
                  <a:lnTo>
                    <a:pt x="21" y="0"/>
                  </a:lnTo>
                  <a:lnTo>
                    <a:pt x="30" y="4"/>
                  </a:lnTo>
                  <a:lnTo>
                    <a:pt x="35" y="4"/>
                  </a:lnTo>
                  <a:lnTo>
                    <a:pt x="37" y="11"/>
                  </a:lnTo>
                  <a:lnTo>
                    <a:pt x="47" y="10"/>
                  </a:lnTo>
                  <a:lnTo>
                    <a:pt x="45" y="16"/>
                  </a:lnTo>
                  <a:lnTo>
                    <a:pt x="53" y="17"/>
                  </a:lnTo>
                  <a:lnTo>
                    <a:pt x="60" y="24"/>
                  </a:lnTo>
                  <a:lnTo>
                    <a:pt x="53" y="32"/>
                  </a:lnTo>
                  <a:lnTo>
                    <a:pt x="45" y="27"/>
                  </a:lnTo>
                  <a:lnTo>
                    <a:pt x="38" y="28"/>
                  </a:lnTo>
                  <a:lnTo>
                    <a:pt x="33" y="27"/>
                  </a:lnTo>
                  <a:lnTo>
                    <a:pt x="29" y="31"/>
                  </a:lnTo>
                  <a:lnTo>
                    <a:pt x="23" y="32"/>
                  </a:lnTo>
                  <a:lnTo>
                    <a:pt x="21" y="27"/>
                  </a:lnTo>
                  <a:lnTo>
                    <a:pt x="15" y="30"/>
                  </a:lnTo>
                  <a:lnTo>
                    <a:pt x="7" y="43"/>
                  </a:lnTo>
                  <a:lnTo>
                    <a:pt x="3" y="40"/>
                  </a:lnTo>
                  <a:lnTo>
                    <a:pt x="3" y="35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7515506" y="3290696"/>
              <a:ext cx="536459" cy="545976"/>
            </a:xfrm>
            <a:custGeom>
              <a:avLst/>
              <a:gdLst/>
              <a:ahLst/>
              <a:cxnLst/>
              <a:rect l="l" t="t" r="r" b="b"/>
              <a:pathLst>
                <a:path w="338" h="344" extrusionOk="0">
                  <a:moveTo>
                    <a:pt x="274" y="3"/>
                  </a:moveTo>
                  <a:lnTo>
                    <a:pt x="271" y="13"/>
                  </a:lnTo>
                  <a:lnTo>
                    <a:pt x="274" y="31"/>
                  </a:lnTo>
                  <a:lnTo>
                    <a:pt x="271" y="47"/>
                  </a:lnTo>
                  <a:lnTo>
                    <a:pt x="261" y="58"/>
                  </a:lnTo>
                  <a:lnTo>
                    <a:pt x="262" y="72"/>
                  </a:lnTo>
                  <a:lnTo>
                    <a:pt x="276" y="83"/>
                  </a:lnTo>
                  <a:lnTo>
                    <a:pt x="276" y="87"/>
                  </a:lnTo>
                  <a:lnTo>
                    <a:pt x="286" y="95"/>
                  </a:lnTo>
                  <a:lnTo>
                    <a:pt x="294" y="130"/>
                  </a:lnTo>
                  <a:lnTo>
                    <a:pt x="299" y="147"/>
                  </a:lnTo>
                  <a:lnTo>
                    <a:pt x="301" y="155"/>
                  </a:lnTo>
                  <a:lnTo>
                    <a:pt x="299" y="170"/>
                  </a:lnTo>
                  <a:lnTo>
                    <a:pt x="299" y="179"/>
                  </a:lnTo>
                  <a:lnTo>
                    <a:pt x="298" y="190"/>
                  </a:lnTo>
                  <a:lnTo>
                    <a:pt x="299" y="201"/>
                  </a:lnTo>
                  <a:lnTo>
                    <a:pt x="293" y="210"/>
                  </a:lnTo>
                  <a:lnTo>
                    <a:pt x="303" y="224"/>
                  </a:lnTo>
                  <a:lnTo>
                    <a:pt x="304" y="232"/>
                  </a:lnTo>
                  <a:lnTo>
                    <a:pt x="310" y="242"/>
                  </a:lnTo>
                  <a:lnTo>
                    <a:pt x="317" y="238"/>
                  </a:lnTo>
                  <a:lnTo>
                    <a:pt x="331" y="247"/>
                  </a:lnTo>
                  <a:lnTo>
                    <a:pt x="338" y="259"/>
                  </a:lnTo>
                  <a:lnTo>
                    <a:pt x="282" y="296"/>
                  </a:lnTo>
                  <a:lnTo>
                    <a:pt x="235" y="333"/>
                  </a:lnTo>
                  <a:lnTo>
                    <a:pt x="212" y="341"/>
                  </a:lnTo>
                  <a:lnTo>
                    <a:pt x="194" y="344"/>
                  </a:lnTo>
                  <a:lnTo>
                    <a:pt x="194" y="332"/>
                  </a:lnTo>
                  <a:lnTo>
                    <a:pt x="185" y="328"/>
                  </a:lnTo>
                  <a:lnTo>
                    <a:pt x="175" y="323"/>
                  </a:lnTo>
                  <a:lnTo>
                    <a:pt x="171" y="314"/>
                  </a:lnTo>
                  <a:lnTo>
                    <a:pt x="116" y="272"/>
                  </a:lnTo>
                  <a:lnTo>
                    <a:pt x="61" y="231"/>
                  </a:lnTo>
                  <a:lnTo>
                    <a:pt x="0" y="185"/>
                  </a:lnTo>
                  <a:lnTo>
                    <a:pt x="0" y="181"/>
                  </a:lnTo>
                  <a:lnTo>
                    <a:pt x="1" y="180"/>
                  </a:lnTo>
                  <a:lnTo>
                    <a:pt x="1" y="158"/>
                  </a:lnTo>
                  <a:lnTo>
                    <a:pt x="28" y="144"/>
                  </a:lnTo>
                  <a:lnTo>
                    <a:pt x="43" y="141"/>
                  </a:lnTo>
                  <a:lnTo>
                    <a:pt x="57" y="135"/>
                  </a:lnTo>
                  <a:lnTo>
                    <a:pt x="63" y="126"/>
                  </a:lnTo>
                  <a:lnTo>
                    <a:pt x="82" y="118"/>
                  </a:lnTo>
                  <a:lnTo>
                    <a:pt x="83" y="104"/>
                  </a:lnTo>
                  <a:lnTo>
                    <a:pt x="92" y="102"/>
                  </a:lnTo>
                  <a:lnTo>
                    <a:pt x="100" y="95"/>
                  </a:lnTo>
                  <a:lnTo>
                    <a:pt x="120" y="93"/>
                  </a:lnTo>
                  <a:lnTo>
                    <a:pt x="123" y="85"/>
                  </a:lnTo>
                  <a:lnTo>
                    <a:pt x="120" y="81"/>
                  </a:lnTo>
                  <a:lnTo>
                    <a:pt x="114" y="61"/>
                  </a:lnTo>
                  <a:lnTo>
                    <a:pt x="113" y="49"/>
                  </a:lnTo>
                  <a:lnTo>
                    <a:pt x="107" y="37"/>
                  </a:lnTo>
                  <a:lnTo>
                    <a:pt x="123" y="27"/>
                  </a:lnTo>
                  <a:lnTo>
                    <a:pt x="140" y="24"/>
                  </a:lnTo>
                  <a:lnTo>
                    <a:pt x="149" y="15"/>
                  </a:lnTo>
                  <a:lnTo>
                    <a:pt x="164" y="10"/>
                  </a:lnTo>
                  <a:lnTo>
                    <a:pt x="191" y="7"/>
                  </a:lnTo>
                  <a:lnTo>
                    <a:pt x="217" y="5"/>
                  </a:lnTo>
                  <a:lnTo>
                    <a:pt x="225" y="7"/>
                  </a:lnTo>
                  <a:lnTo>
                    <a:pt x="239" y="0"/>
                  </a:lnTo>
                  <a:lnTo>
                    <a:pt x="257" y="0"/>
                  </a:lnTo>
                  <a:lnTo>
                    <a:pt x="263" y="4"/>
                  </a:lnTo>
                  <a:lnTo>
                    <a:pt x="274" y="3"/>
                  </a:lnTo>
                  <a:lnTo>
                    <a:pt x="274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5582352" y="4369951"/>
              <a:ext cx="152367" cy="192044"/>
            </a:xfrm>
            <a:custGeom>
              <a:avLst/>
              <a:gdLst/>
              <a:ahLst/>
              <a:cxnLst/>
              <a:rect l="l" t="t" r="r" b="b"/>
              <a:pathLst>
                <a:path w="96" h="121" extrusionOk="0">
                  <a:moveTo>
                    <a:pt x="94" y="29"/>
                  </a:moveTo>
                  <a:lnTo>
                    <a:pt x="96" y="44"/>
                  </a:lnTo>
                  <a:lnTo>
                    <a:pt x="91" y="55"/>
                  </a:lnTo>
                  <a:lnTo>
                    <a:pt x="73" y="75"/>
                  </a:lnTo>
                  <a:lnTo>
                    <a:pt x="53" y="83"/>
                  </a:lnTo>
                  <a:lnTo>
                    <a:pt x="43" y="100"/>
                  </a:lnTo>
                  <a:lnTo>
                    <a:pt x="40" y="112"/>
                  </a:lnTo>
                  <a:lnTo>
                    <a:pt x="32" y="121"/>
                  </a:lnTo>
                  <a:lnTo>
                    <a:pt x="24" y="111"/>
                  </a:lnTo>
                  <a:lnTo>
                    <a:pt x="17" y="109"/>
                  </a:lnTo>
                  <a:lnTo>
                    <a:pt x="10" y="110"/>
                  </a:lnTo>
                  <a:lnTo>
                    <a:pt x="9" y="104"/>
                  </a:lnTo>
                  <a:lnTo>
                    <a:pt x="14" y="99"/>
                  </a:lnTo>
                  <a:lnTo>
                    <a:pt x="12" y="91"/>
                  </a:lnTo>
                  <a:lnTo>
                    <a:pt x="20" y="77"/>
                  </a:lnTo>
                  <a:lnTo>
                    <a:pt x="17" y="68"/>
                  </a:lnTo>
                  <a:lnTo>
                    <a:pt x="11" y="77"/>
                  </a:lnTo>
                  <a:lnTo>
                    <a:pt x="0" y="69"/>
                  </a:lnTo>
                  <a:lnTo>
                    <a:pt x="3" y="64"/>
                  </a:lnTo>
                  <a:lnTo>
                    <a:pt x="0" y="46"/>
                  </a:lnTo>
                  <a:lnTo>
                    <a:pt x="6" y="43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15" y="12"/>
                  </a:lnTo>
                  <a:lnTo>
                    <a:pt x="24" y="7"/>
                  </a:lnTo>
                  <a:lnTo>
                    <a:pt x="35" y="0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60" y="18"/>
                  </a:lnTo>
                  <a:lnTo>
                    <a:pt x="74" y="21"/>
                  </a:lnTo>
                  <a:lnTo>
                    <a:pt x="78" y="18"/>
                  </a:lnTo>
                  <a:lnTo>
                    <a:pt x="86" y="24"/>
                  </a:lnTo>
                  <a:lnTo>
                    <a:pt x="94" y="29"/>
                  </a:lnTo>
                  <a:lnTo>
                    <a:pt x="94" y="2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8370982" y="3457344"/>
              <a:ext cx="330128" cy="288859"/>
            </a:xfrm>
            <a:custGeom>
              <a:avLst/>
              <a:gdLst/>
              <a:ahLst/>
              <a:cxnLst/>
              <a:rect l="l" t="t" r="r" b="b"/>
              <a:pathLst>
                <a:path w="208" h="182" extrusionOk="0">
                  <a:moveTo>
                    <a:pt x="152" y="8"/>
                  </a:moveTo>
                  <a:lnTo>
                    <a:pt x="164" y="35"/>
                  </a:lnTo>
                  <a:lnTo>
                    <a:pt x="166" y="40"/>
                  </a:lnTo>
                  <a:lnTo>
                    <a:pt x="162" y="48"/>
                  </a:lnTo>
                  <a:lnTo>
                    <a:pt x="160" y="62"/>
                  </a:lnTo>
                  <a:lnTo>
                    <a:pt x="157" y="72"/>
                  </a:lnTo>
                  <a:lnTo>
                    <a:pt x="153" y="75"/>
                  </a:lnTo>
                  <a:lnTo>
                    <a:pt x="147" y="69"/>
                  </a:lnTo>
                  <a:lnTo>
                    <a:pt x="139" y="61"/>
                  </a:lnTo>
                  <a:lnTo>
                    <a:pt x="125" y="33"/>
                  </a:lnTo>
                  <a:lnTo>
                    <a:pt x="124" y="35"/>
                  </a:lnTo>
                  <a:lnTo>
                    <a:pt x="132" y="55"/>
                  </a:lnTo>
                  <a:lnTo>
                    <a:pt x="143" y="74"/>
                  </a:lnTo>
                  <a:lnTo>
                    <a:pt x="158" y="104"/>
                  </a:lnTo>
                  <a:lnTo>
                    <a:pt x="165" y="114"/>
                  </a:lnTo>
                  <a:lnTo>
                    <a:pt x="171" y="125"/>
                  </a:lnTo>
                  <a:lnTo>
                    <a:pt x="187" y="146"/>
                  </a:lnTo>
                  <a:lnTo>
                    <a:pt x="184" y="149"/>
                  </a:lnTo>
                  <a:lnTo>
                    <a:pt x="185" y="162"/>
                  </a:lnTo>
                  <a:lnTo>
                    <a:pt x="205" y="179"/>
                  </a:lnTo>
                  <a:lnTo>
                    <a:pt x="208" y="182"/>
                  </a:lnTo>
                  <a:lnTo>
                    <a:pt x="143" y="182"/>
                  </a:lnTo>
                  <a:lnTo>
                    <a:pt x="80" y="182"/>
                  </a:lnTo>
                  <a:lnTo>
                    <a:pt x="13" y="182"/>
                  </a:lnTo>
                  <a:lnTo>
                    <a:pt x="10" y="113"/>
                  </a:lnTo>
                  <a:lnTo>
                    <a:pt x="6" y="45"/>
                  </a:lnTo>
                  <a:lnTo>
                    <a:pt x="0" y="30"/>
                  </a:lnTo>
                  <a:lnTo>
                    <a:pt x="4" y="18"/>
                  </a:lnTo>
                  <a:lnTo>
                    <a:pt x="1" y="10"/>
                  </a:lnTo>
                  <a:lnTo>
                    <a:pt x="5" y="0"/>
                  </a:lnTo>
                  <a:lnTo>
                    <a:pt x="27" y="0"/>
                  </a:lnTo>
                  <a:lnTo>
                    <a:pt x="43" y="5"/>
                  </a:lnTo>
                  <a:lnTo>
                    <a:pt x="60" y="10"/>
                  </a:lnTo>
                  <a:lnTo>
                    <a:pt x="67" y="13"/>
                  </a:lnTo>
                  <a:lnTo>
                    <a:pt x="79" y="8"/>
                  </a:lnTo>
                  <a:lnTo>
                    <a:pt x="85" y="2"/>
                  </a:lnTo>
                  <a:lnTo>
                    <a:pt x="99" y="1"/>
                  </a:lnTo>
                  <a:lnTo>
                    <a:pt x="111" y="3"/>
                  </a:lnTo>
                  <a:lnTo>
                    <a:pt x="116" y="13"/>
                  </a:lnTo>
                  <a:lnTo>
                    <a:pt x="120" y="6"/>
                  </a:lnTo>
                  <a:lnTo>
                    <a:pt x="132" y="10"/>
                  </a:lnTo>
                  <a:lnTo>
                    <a:pt x="145" y="12"/>
                  </a:lnTo>
                  <a:lnTo>
                    <a:pt x="152" y="8"/>
                  </a:lnTo>
                  <a:lnTo>
                    <a:pt x="152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8697936" y="3868414"/>
              <a:ext cx="182523" cy="166649"/>
            </a:xfrm>
            <a:custGeom>
              <a:avLst/>
              <a:gdLst/>
              <a:ahLst/>
              <a:cxnLst/>
              <a:rect l="l" t="t" r="r" b="b"/>
              <a:pathLst>
                <a:path w="115" h="105" extrusionOk="0">
                  <a:moveTo>
                    <a:pt x="115" y="100"/>
                  </a:moveTo>
                  <a:lnTo>
                    <a:pt x="110" y="105"/>
                  </a:lnTo>
                  <a:lnTo>
                    <a:pt x="102" y="103"/>
                  </a:lnTo>
                  <a:lnTo>
                    <a:pt x="96" y="97"/>
                  </a:lnTo>
                  <a:lnTo>
                    <a:pt x="89" y="86"/>
                  </a:lnTo>
                  <a:lnTo>
                    <a:pt x="82" y="80"/>
                  </a:lnTo>
                  <a:lnTo>
                    <a:pt x="77" y="74"/>
                  </a:lnTo>
                  <a:lnTo>
                    <a:pt x="62" y="66"/>
                  </a:lnTo>
                  <a:lnTo>
                    <a:pt x="50" y="66"/>
                  </a:lnTo>
                  <a:lnTo>
                    <a:pt x="47" y="62"/>
                  </a:lnTo>
                  <a:lnTo>
                    <a:pt x="37" y="66"/>
                  </a:lnTo>
                  <a:lnTo>
                    <a:pt x="26" y="57"/>
                  </a:lnTo>
                  <a:lnTo>
                    <a:pt x="22" y="71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6" y="32"/>
                  </a:lnTo>
                  <a:lnTo>
                    <a:pt x="7" y="20"/>
                  </a:lnTo>
                  <a:lnTo>
                    <a:pt x="12" y="14"/>
                  </a:lnTo>
                  <a:lnTo>
                    <a:pt x="24" y="11"/>
                  </a:lnTo>
                  <a:lnTo>
                    <a:pt x="32" y="0"/>
                  </a:lnTo>
                  <a:lnTo>
                    <a:pt x="42" y="22"/>
                  </a:lnTo>
                  <a:lnTo>
                    <a:pt x="48" y="39"/>
                  </a:lnTo>
                  <a:lnTo>
                    <a:pt x="58" y="48"/>
                  </a:lnTo>
                  <a:lnTo>
                    <a:pt x="82" y="66"/>
                  </a:lnTo>
                  <a:lnTo>
                    <a:pt x="91" y="77"/>
                  </a:lnTo>
                  <a:lnTo>
                    <a:pt x="101" y="88"/>
                  </a:lnTo>
                  <a:lnTo>
                    <a:pt x="106" y="95"/>
                  </a:lnTo>
                  <a:lnTo>
                    <a:pt x="115" y="100"/>
                  </a:lnTo>
                  <a:lnTo>
                    <a:pt x="115" y="10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8239248" y="2633620"/>
              <a:ext cx="103165" cy="60312"/>
            </a:xfrm>
            <a:custGeom>
              <a:avLst/>
              <a:gdLst/>
              <a:ahLst/>
              <a:cxnLst/>
              <a:rect l="l" t="t" r="r" b="b"/>
              <a:pathLst>
                <a:path w="65" h="38" extrusionOk="0">
                  <a:moveTo>
                    <a:pt x="63" y="2"/>
                  </a:moveTo>
                  <a:lnTo>
                    <a:pt x="65" y="5"/>
                  </a:lnTo>
                  <a:lnTo>
                    <a:pt x="57" y="15"/>
                  </a:lnTo>
                  <a:lnTo>
                    <a:pt x="65" y="32"/>
                  </a:lnTo>
                  <a:lnTo>
                    <a:pt x="60" y="38"/>
                  </a:lnTo>
                  <a:lnTo>
                    <a:pt x="49" y="38"/>
                  </a:lnTo>
                  <a:lnTo>
                    <a:pt x="35" y="31"/>
                  </a:lnTo>
                  <a:lnTo>
                    <a:pt x="29" y="29"/>
                  </a:lnTo>
                  <a:lnTo>
                    <a:pt x="18" y="32"/>
                  </a:lnTo>
                  <a:lnTo>
                    <a:pt x="17" y="21"/>
                  </a:lnTo>
                  <a:lnTo>
                    <a:pt x="13" y="24"/>
                  </a:lnTo>
                  <a:lnTo>
                    <a:pt x="3" y="18"/>
                  </a:lnTo>
                  <a:lnTo>
                    <a:pt x="0" y="7"/>
                  </a:lnTo>
                  <a:lnTo>
                    <a:pt x="17" y="2"/>
                  </a:lnTo>
                  <a:lnTo>
                    <a:pt x="34" y="0"/>
                  </a:lnTo>
                  <a:lnTo>
                    <a:pt x="49" y="3"/>
                  </a:lnTo>
                  <a:lnTo>
                    <a:pt x="63" y="2"/>
                  </a:lnTo>
                  <a:lnTo>
                    <a:pt x="63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8615403" y="3958881"/>
              <a:ext cx="393615" cy="349171"/>
            </a:xfrm>
            <a:custGeom>
              <a:avLst/>
              <a:gdLst/>
              <a:ahLst/>
              <a:cxnLst/>
              <a:rect l="l" t="t" r="r" b="b"/>
              <a:pathLst>
                <a:path w="248" h="220" extrusionOk="0">
                  <a:moveTo>
                    <a:pt x="102" y="9"/>
                  </a:moveTo>
                  <a:lnTo>
                    <a:pt x="114" y="9"/>
                  </a:lnTo>
                  <a:lnTo>
                    <a:pt x="129" y="17"/>
                  </a:lnTo>
                  <a:lnTo>
                    <a:pt x="134" y="23"/>
                  </a:lnTo>
                  <a:lnTo>
                    <a:pt x="141" y="29"/>
                  </a:lnTo>
                  <a:lnTo>
                    <a:pt x="148" y="40"/>
                  </a:lnTo>
                  <a:lnTo>
                    <a:pt x="154" y="46"/>
                  </a:lnTo>
                  <a:lnTo>
                    <a:pt x="149" y="54"/>
                  </a:lnTo>
                  <a:lnTo>
                    <a:pt x="143" y="63"/>
                  </a:lnTo>
                  <a:lnTo>
                    <a:pt x="145" y="69"/>
                  </a:lnTo>
                  <a:lnTo>
                    <a:pt x="145" y="75"/>
                  </a:lnTo>
                  <a:lnTo>
                    <a:pt x="155" y="75"/>
                  </a:lnTo>
                  <a:lnTo>
                    <a:pt x="159" y="74"/>
                  </a:lnTo>
                  <a:lnTo>
                    <a:pt x="162" y="77"/>
                  </a:lnTo>
                  <a:lnTo>
                    <a:pt x="159" y="84"/>
                  </a:lnTo>
                  <a:lnTo>
                    <a:pt x="165" y="94"/>
                  </a:lnTo>
                  <a:lnTo>
                    <a:pt x="172" y="103"/>
                  </a:lnTo>
                  <a:lnTo>
                    <a:pt x="179" y="111"/>
                  </a:lnTo>
                  <a:lnTo>
                    <a:pt x="234" y="133"/>
                  </a:lnTo>
                  <a:lnTo>
                    <a:pt x="248" y="133"/>
                  </a:lnTo>
                  <a:lnTo>
                    <a:pt x="202" y="190"/>
                  </a:lnTo>
                  <a:lnTo>
                    <a:pt x="180" y="191"/>
                  </a:lnTo>
                  <a:lnTo>
                    <a:pt x="165" y="204"/>
                  </a:lnTo>
                  <a:lnTo>
                    <a:pt x="155" y="204"/>
                  </a:lnTo>
                  <a:lnTo>
                    <a:pt x="151" y="211"/>
                  </a:lnTo>
                  <a:lnTo>
                    <a:pt x="139" y="211"/>
                  </a:lnTo>
                  <a:lnTo>
                    <a:pt x="132" y="204"/>
                  </a:lnTo>
                  <a:lnTo>
                    <a:pt x="117" y="212"/>
                  </a:lnTo>
                  <a:lnTo>
                    <a:pt x="112" y="220"/>
                  </a:lnTo>
                  <a:lnTo>
                    <a:pt x="101" y="218"/>
                  </a:lnTo>
                  <a:lnTo>
                    <a:pt x="97" y="216"/>
                  </a:lnTo>
                  <a:lnTo>
                    <a:pt x="93" y="217"/>
                  </a:lnTo>
                  <a:lnTo>
                    <a:pt x="88" y="217"/>
                  </a:lnTo>
                  <a:lnTo>
                    <a:pt x="66" y="200"/>
                  </a:lnTo>
                  <a:lnTo>
                    <a:pt x="54" y="200"/>
                  </a:lnTo>
                  <a:lnTo>
                    <a:pt x="49" y="194"/>
                  </a:lnTo>
                  <a:lnTo>
                    <a:pt x="48" y="183"/>
                  </a:lnTo>
                  <a:lnTo>
                    <a:pt x="40" y="180"/>
                  </a:lnTo>
                  <a:lnTo>
                    <a:pt x="30" y="160"/>
                  </a:lnTo>
                  <a:lnTo>
                    <a:pt x="22" y="155"/>
                  </a:lnTo>
                  <a:lnTo>
                    <a:pt x="19" y="148"/>
                  </a:lnTo>
                  <a:lnTo>
                    <a:pt x="10" y="138"/>
                  </a:lnTo>
                  <a:lnTo>
                    <a:pt x="0" y="137"/>
                  </a:lnTo>
                  <a:lnTo>
                    <a:pt x="5" y="126"/>
                  </a:lnTo>
                  <a:lnTo>
                    <a:pt x="14" y="126"/>
                  </a:lnTo>
                  <a:lnTo>
                    <a:pt x="17" y="120"/>
                  </a:lnTo>
                  <a:lnTo>
                    <a:pt x="16" y="105"/>
                  </a:lnTo>
                  <a:lnTo>
                    <a:pt x="16" y="103"/>
                  </a:lnTo>
                  <a:lnTo>
                    <a:pt x="20" y="83"/>
                  </a:lnTo>
                  <a:lnTo>
                    <a:pt x="28" y="77"/>
                  </a:lnTo>
                  <a:lnTo>
                    <a:pt x="30" y="70"/>
                  </a:lnTo>
                  <a:lnTo>
                    <a:pt x="37" y="55"/>
                  </a:lnTo>
                  <a:lnTo>
                    <a:pt x="46" y="46"/>
                  </a:lnTo>
                  <a:lnTo>
                    <a:pt x="52" y="27"/>
                  </a:lnTo>
                  <a:lnTo>
                    <a:pt x="54" y="11"/>
                  </a:lnTo>
                  <a:lnTo>
                    <a:pt x="74" y="14"/>
                  </a:lnTo>
                  <a:lnTo>
                    <a:pt x="78" y="0"/>
                  </a:lnTo>
                  <a:lnTo>
                    <a:pt x="89" y="9"/>
                  </a:lnTo>
                  <a:lnTo>
                    <a:pt x="99" y="5"/>
                  </a:lnTo>
                  <a:lnTo>
                    <a:pt x="102" y="9"/>
                  </a:lnTo>
                  <a:lnTo>
                    <a:pt x="102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8139258" y="2354283"/>
              <a:ext cx="252357" cy="272988"/>
            </a:xfrm>
            <a:custGeom>
              <a:avLst/>
              <a:gdLst/>
              <a:ahLst/>
              <a:cxnLst/>
              <a:rect l="l" t="t" r="r" b="b"/>
              <a:pathLst>
                <a:path w="159" h="172" extrusionOk="0">
                  <a:moveTo>
                    <a:pt x="97" y="17"/>
                  </a:moveTo>
                  <a:lnTo>
                    <a:pt x="98" y="29"/>
                  </a:lnTo>
                  <a:lnTo>
                    <a:pt x="120" y="39"/>
                  </a:lnTo>
                  <a:lnTo>
                    <a:pt x="112" y="51"/>
                  </a:lnTo>
                  <a:lnTo>
                    <a:pt x="131" y="70"/>
                  </a:lnTo>
                  <a:lnTo>
                    <a:pt x="126" y="85"/>
                  </a:lnTo>
                  <a:lnTo>
                    <a:pt x="140" y="97"/>
                  </a:lnTo>
                  <a:lnTo>
                    <a:pt x="137" y="109"/>
                  </a:lnTo>
                  <a:lnTo>
                    <a:pt x="159" y="120"/>
                  </a:lnTo>
                  <a:lnTo>
                    <a:pt x="157" y="129"/>
                  </a:lnTo>
                  <a:lnTo>
                    <a:pt x="146" y="138"/>
                  </a:lnTo>
                  <a:lnTo>
                    <a:pt x="123" y="160"/>
                  </a:lnTo>
                  <a:lnTo>
                    <a:pt x="99" y="162"/>
                  </a:lnTo>
                  <a:lnTo>
                    <a:pt x="77" y="168"/>
                  </a:lnTo>
                  <a:lnTo>
                    <a:pt x="55" y="172"/>
                  </a:lnTo>
                  <a:lnTo>
                    <a:pt x="46" y="163"/>
                  </a:lnTo>
                  <a:lnTo>
                    <a:pt x="32" y="157"/>
                  </a:lnTo>
                  <a:lnTo>
                    <a:pt x="32" y="140"/>
                  </a:lnTo>
                  <a:lnTo>
                    <a:pt x="23" y="124"/>
                  </a:lnTo>
                  <a:lnTo>
                    <a:pt x="29" y="114"/>
                  </a:lnTo>
                  <a:lnTo>
                    <a:pt x="38" y="104"/>
                  </a:lnTo>
                  <a:lnTo>
                    <a:pt x="64" y="86"/>
                  </a:lnTo>
                  <a:lnTo>
                    <a:pt x="72" y="82"/>
                  </a:lnTo>
                  <a:lnTo>
                    <a:pt x="69" y="74"/>
                  </a:lnTo>
                  <a:lnTo>
                    <a:pt x="50" y="67"/>
                  </a:lnTo>
                  <a:lnTo>
                    <a:pt x="45" y="60"/>
                  </a:lnTo>
                  <a:lnTo>
                    <a:pt x="39" y="35"/>
                  </a:lnTo>
                  <a:lnTo>
                    <a:pt x="18" y="24"/>
                  </a:lnTo>
                  <a:lnTo>
                    <a:pt x="0" y="17"/>
                  </a:lnTo>
                  <a:lnTo>
                    <a:pt x="6" y="12"/>
                  </a:lnTo>
                  <a:lnTo>
                    <a:pt x="22" y="20"/>
                  </a:lnTo>
                  <a:lnTo>
                    <a:pt x="37" y="20"/>
                  </a:lnTo>
                  <a:lnTo>
                    <a:pt x="52" y="24"/>
                  </a:lnTo>
                  <a:lnTo>
                    <a:pt x="61" y="17"/>
                  </a:lnTo>
                  <a:lnTo>
                    <a:pt x="65" y="5"/>
                  </a:lnTo>
                  <a:lnTo>
                    <a:pt x="82" y="0"/>
                  </a:lnTo>
                  <a:lnTo>
                    <a:pt x="100" y="6"/>
                  </a:lnTo>
                  <a:lnTo>
                    <a:pt x="97" y="17"/>
                  </a:lnTo>
                  <a:lnTo>
                    <a:pt x="97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7974193" y="4341382"/>
              <a:ext cx="149193" cy="190457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72" y="1"/>
                  </a:moveTo>
                  <a:lnTo>
                    <a:pt x="70" y="9"/>
                  </a:lnTo>
                  <a:lnTo>
                    <a:pt x="76" y="19"/>
                  </a:lnTo>
                  <a:lnTo>
                    <a:pt x="88" y="18"/>
                  </a:lnTo>
                  <a:lnTo>
                    <a:pt x="92" y="21"/>
                  </a:lnTo>
                  <a:lnTo>
                    <a:pt x="84" y="43"/>
                  </a:lnTo>
                  <a:lnTo>
                    <a:pt x="93" y="55"/>
                  </a:lnTo>
                  <a:lnTo>
                    <a:pt x="94" y="70"/>
                  </a:lnTo>
                  <a:lnTo>
                    <a:pt x="93" y="82"/>
                  </a:lnTo>
                  <a:lnTo>
                    <a:pt x="87" y="91"/>
                  </a:lnTo>
                  <a:lnTo>
                    <a:pt x="73" y="90"/>
                  </a:lnTo>
                  <a:lnTo>
                    <a:pt x="63" y="81"/>
                  </a:lnTo>
                  <a:lnTo>
                    <a:pt x="62" y="90"/>
                  </a:lnTo>
                  <a:lnTo>
                    <a:pt x="51" y="92"/>
                  </a:lnTo>
                  <a:lnTo>
                    <a:pt x="45" y="96"/>
                  </a:lnTo>
                  <a:lnTo>
                    <a:pt x="51" y="109"/>
                  </a:lnTo>
                  <a:lnTo>
                    <a:pt x="39" y="120"/>
                  </a:lnTo>
                  <a:lnTo>
                    <a:pt x="22" y="101"/>
                  </a:lnTo>
                  <a:lnTo>
                    <a:pt x="10" y="85"/>
                  </a:lnTo>
                  <a:lnTo>
                    <a:pt x="0" y="65"/>
                  </a:lnTo>
                  <a:lnTo>
                    <a:pt x="1" y="59"/>
                  </a:lnTo>
                  <a:lnTo>
                    <a:pt x="5" y="53"/>
                  </a:lnTo>
                  <a:lnTo>
                    <a:pt x="8" y="39"/>
                  </a:lnTo>
                  <a:lnTo>
                    <a:pt x="12" y="25"/>
                  </a:lnTo>
                  <a:lnTo>
                    <a:pt x="17" y="24"/>
                  </a:lnTo>
                  <a:lnTo>
                    <a:pt x="42" y="24"/>
                  </a:lnTo>
                  <a:lnTo>
                    <a:pt x="42" y="1"/>
                  </a:lnTo>
                  <a:lnTo>
                    <a:pt x="50" y="0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7569470" y="2757417"/>
              <a:ext cx="44440" cy="38091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20" y="24"/>
                  </a:moveTo>
                  <a:lnTo>
                    <a:pt x="9" y="20"/>
                  </a:lnTo>
                  <a:lnTo>
                    <a:pt x="0" y="20"/>
                  </a:lnTo>
                  <a:lnTo>
                    <a:pt x="4" y="11"/>
                  </a:lnTo>
                  <a:lnTo>
                    <a:pt x="1" y="1"/>
                  </a:lnTo>
                  <a:lnTo>
                    <a:pt x="13" y="0"/>
                  </a:lnTo>
                  <a:lnTo>
                    <a:pt x="28" y="12"/>
                  </a:lnTo>
                  <a:lnTo>
                    <a:pt x="20" y="2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7605973" y="2660600"/>
              <a:ext cx="171413" cy="247593"/>
            </a:xfrm>
            <a:custGeom>
              <a:avLst/>
              <a:gdLst/>
              <a:ahLst/>
              <a:cxnLst/>
              <a:rect l="l" t="t" r="r" b="b"/>
              <a:pathLst>
                <a:path w="108" h="156" extrusionOk="0">
                  <a:moveTo>
                    <a:pt x="43" y="0"/>
                  </a:moveTo>
                  <a:lnTo>
                    <a:pt x="28" y="19"/>
                  </a:lnTo>
                  <a:lnTo>
                    <a:pt x="43" y="17"/>
                  </a:lnTo>
                  <a:lnTo>
                    <a:pt x="57" y="17"/>
                  </a:lnTo>
                  <a:lnTo>
                    <a:pt x="54" y="31"/>
                  </a:lnTo>
                  <a:lnTo>
                    <a:pt x="41" y="47"/>
                  </a:lnTo>
                  <a:lnTo>
                    <a:pt x="55" y="48"/>
                  </a:lnTo>
                  <a:lnTo>
                    <a:pt x="57" y="50"/>
                  </a:lnTo>
                  <a:lnTo>
                    <a:pt x="68" y="71"/>
                  </a:lnTo>
                  <a:lnTo>
                    <a:pt x="78" y="74"/>
                  </a:lnTo>
                  <a:lnTo>
                    <a:pt x="87" y="95"/>
                  </a:lnTo>
                  <a:lnTo>
                    <a:pt x="91" y="102"/>
                  </a:lnTo>
                  <a:lnTo>
                    <a:pt x="108" y="105"/>
                  </a:lnTo>
                  <a:lnTo>
                    <a:pt x="107" y="117"/>
                  </a:lnTo>
                  <a:lnTo>
                    <a:pt x="100" y="123"/>
                  </a:lnTo>
                  <a:lnTo>
                    <a:pt x="105" y="132"/>
                  </a:lnTo>
                  <a:lnTo>
                    <a:pt x="92" y="141"/>
                  </a:lnTo>
                  <a:lnTo>
                    <a:pt x="73" y="141"/>
                  </a:lnTo>
                  <a:lnTo>
                    <a:pt x="48" y="147"/>
                  </a:lnTo>
                  <a:lnTo>
                    <a:pt x="42" y="143"/>
                  </a:lnTo>
                  <a:lnTo>
                    <a:pt x="31" y="151"/>
                  </a:lnTo>
                  <a:lnTo>
                    <a:pt x="18" y="150"/>
                  </a:lnTo>
                  <a:lnTo>
                    <a:pt x="8" y="156"/>
                  </a:lnTo>
                  <a:lnTo>
                    <a:pt x="0" y="153"/>
                  </a:lnTo>
                  <a:lnTo>
                    <a:pt x="22" y="133"/>
                  </a:lnTo>
                  <a:lnTo>
                    <a:pt x="35" y="130"/>
                  </a:lnTo>
                  <a:lnTo>
                    <a:pt x="12" y="127"/>
                  </a:lnTo>
                  <a:lnTo>
                    <a:pt x="8" y="119"/>
                  </a:lnTo>
                  <a:lnTo>
                    <a:pt x="24" y="113"/>
                  </a:lnTo>
                  <a:lnTo>
                    <a:pt x="17" y="104"/>
                  </a:lnTo>
                  <a:lnTo>
                    <a:pt x="20" y="92"/>
                  </a:lnTo>
                  <a:lnTo>
                    <a:pt x="40" y="93"/>
                  </a:lnTo>
                  <a:lnTo>
                    <a:pt x="43" y="83"/>
                  </a:lnTo>
                  <a:lnTo>
                    <a:pt x="34" y="72"/>
                  </a:lnTo>
                  <a:lnTo>
                    <a:pt x="33" y="72"/>
                  </a:lnTo>
                  <a:lnTo>
                    <a:pt x="17" y="68"/>
                  </a:lnTo>
                  <a:lnTo>
                    <a:pt x="13" y="64"/>
                  </a:lnTo>
                  <a:lnTo>
                    <a:pt x="18" y="55"/>
                  </a:lnTo>
                  <a:lnTo>
                    <a:pt x="14" y="50"/>
                  </a:lnTo>
                  <a:lnTo>
                    <a:pt x="6" y="59"/>
                  </a:lnTo>
                  <a:lnTo>
                    <a:pt x="6" y="41"/>
                  </a:lnTo>
                  <a:lnTo>
                    <a:pt x="0" y="33"/>
                  </a:lnTo>
                  <a:lnTo>
                    <a:pt x="5" y="15"/>
                  </a:lnTo>
                  <a:lnTo>
                    <a:pt x="17" y="0"/>
                  </a:lnTo>
                  <a:lnTo>
                    <a:pt x="27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8702698" y="3097064"/>
              <a:ext cx="174587" cy="74595"/>
            </a:xfrm>
            <a:custGeom>
              <a:avLst/>
              <a:gdLst/>
              <a:ahLst/>
              <a:cxnLst/>
              <a:rect l="l" t="t" r="r" b="b"/>
              <a:pathLst>
                <a:path w="110" h="47" extrusionOk="0">
                  <a:moveTo>
                    <a:pt x="73" y="17"/>
                  </a:moveTo>
                  <a:lnTo>
                    <a:pt x="87" y="20"/>
                  </a:lnTo>
                  <a:lnTo>
                    <a:pt x="94" y="28"/>
                  </a:lnTo>
                  <a:lnTo>
                    <a:pt x="104" y="32"/>
                  </a:lnTo>
                  <a:lnTo>
                    <a:pt x="101" y="35"/>
                  </a:lnTo>
                  <a:lnTo>
                    <a:pt x="110" y="45"/>
                  </a:lnTo>
                  <a:lnTo>
                    <a:pt x="109" y="47"/>
                  </a:lnTo>
                  <a:lnTo>
                    <a:pt x="100" y="46"/>
                  </a:lnTo>
                  <a:lnTo>
                    <a:pt x="88" y="40"/>
                  </a:lnTo>
                  <a:lnTo>
                    <a:pt x="84" y="44"/>
                  </a:lnTo>
                  <a:lnTo>
                    <a:pt x="64" y="47"/>
                  </a:lnTo>
                  <a:lnTo>
                    <a:pt x="47" y="37"/>
                  </a:lnTo>
                  <a:lnTo>
                    <a:pt x="31" y="38"/>
                  </a:lnTo>
                  <a:lnTo>
                    <a:pt x="32" y="30"/>
                  </a:lnTo>
                  <a:lnTo>
                    <a:pt x="26" y="18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15" y="3"/>
                  </a:lnTo>
                  <a:lnTo>
                    <a:pt x="38" y="6"/>
                  </a:lnTo>
                  <a:lnTo>
                    <a:pt x="60" y="16"/>
                  </a:lnTo>
                  <a:lnTo>
                    <a:pt x="64" y="20"/>
                  </a:lnTo>
                  <a:lnTo>
                    <a:pt x="73" y="17"/>
                  </a:lnTo>
                  <a:lnTo>
                    <a:pt x="73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7653588" y="4076329"/>
              <a:ext cx="115862" cy="192044"/>
            </a:xfrm>
            <a:custGeom>
              <a:avLst/>
              <a:gdLst/>
              <a:ahLst/>
              <a:cxnLst/>
              <a:rect l="l" t="t" r="r" b="b"/>
              <a:pathLst>
                <a:path w="73" h="121" extrusionOk="0">
                  <a:moveTo>
                    <a:pt x="55" y="1"/>
                  </a:moveTo>
                  <a:lnTo>
                    <a:pt x="53" y="7"/>
                  </a:lnTo>
                  <a:lnTo>
                    <a:pt x="61" y="17"/>
                  </a:lnTo>
                  <a:lnTo>
                    <a:pt x="61" y="31"/>
                  </a:lnTo>
                  <a:lnTo>
                    <a:pt x="62" y="46"/>
                  </a:lnTo>
                  <a:lnTo>
                    <a:pt x="67" y="53"/>
                  </a:lnTo>
                  <a:lnTo>
                    <a:pt x="62" y="70"/>
                  </a:lnTo>
                  <a:lnTo>
                    <a:pt x="64" y="80"/>
                  </a:lnTo>
                  <a:lnTo>
                    <a:pt x="68" y="92"/>
                  </a:lnTo>
                  <a:lnTo>
                    <a:pt x="73" y="98"/>
                  </a:lnTo>
                  <a:lnTo>
                    <a:pt x="46" y="109"/>
                  </a:lnTo>
                  <a:lnTo>
                    <a:pt x="36" y="116"/>
                  </a:lnTo>
                  <a:lnTo>
                    <a:pt x="21" y="121"/>
                  </a:lnTo>
                  <a:lnTo>
                    <a:pt x="7" y="116"/>
                  </a:lnTo>
                  <a:lnTo>
                    <a:pt x="7" y="109"/>
                  </a:lnTo>
                  <a:lnTo>
                    <a:pt x="0" y="92"/>
                  </a:lnTo>
                  <a:lnTo>
                    <a:pt x="4" y="71"/>
                  </a:lnTo>
                  <a:lnTo>
                    <a:pt x="12" y="54"/>
                  </a:lnTo>
                  <a:lnTo>
                    <a:pt x="7" y="28"/>
                  </a:lnTo>
                  <a:lnTo>
                    <a:pt x="4" y="13"/>
                  </a:lnTo>
                  <a:lnTo>
                    <a:pt x="5" y="3"/>
                  </a:lnTo>
                  <a:lnTo>
                    <a:pt x="34" y="1"/>
                  </a:lnTo>
                  <a:lnTo>
                    <a:pt x="41" y="3"/>
                  </a:lnTo>
                  <a:lnTo>
                    <a:pt x="47" y="0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7339332" y="4031889"/>
              <a:ext cx="192045" cy="158714"/>
            </a:xfrm>
            <a:custGeom>
              <a:avLst/>
              <a:gdLst/>
              <a:ahLst/>
              <a:cxnLst/>
              <a:rect l="l" t="t" r="r" b="b"/>
              <a:pathLst>
                <a:path w="121" h="100" extrusionOk="0">
                  <a:moveTo>
                    <a:pt x="60" y="2"/>
                  </a:moveTo>
                  <a:lnTo>
                    <a:pt x="61" y="9"/>
                  </a:lnTo>
                  <a:lnTo>
                    <a:pt x="64" y="9"/>
                  </a:lnTo>
                  <a:lnTo>
                    <a:pt x="68" y="7"/>
                  </a:lnTo>
                  <a:lnTo>
                    <a:pt x="71" y="7"/>
                  </a:lnTo>
                  <a:lnTo>
                    <a:pt x="76" y="12"/>
                  </a:lnTo>
                  <a:lnTo>
                    <a:pt x="82" y="14"/>
                  </a:lnTo>
                  <a:lnTo>
                    <a:pt x="87" y="10"/>
                  </a:lnTo>
                  <a:lnTo>
                    <a:pt x="93" y="7"/>
                  </a:lnTo>
                  <a:lnTo>
                    <a:pt x="97" y="4"/>
                  </a:lnTo>
                  <a:lnTo>
                    <a:pt x="100" y="5"/>
                  </a:lnTo>
                  <a:lnTo>
                    <a:pt x="104" y="9"/>
                  </a:lnTo>
                  <a:lnTo>
                    <a:pt x="105" y="14"/>
                  </a:lnTo>
                  <a:lnTo>
                    <a:pt x="112" y="22"/>
                  </a:lnTo>
                  <a:lnTo>
                    <a:pt x="109" y="27"/>
                  </a:lnTo>
                  <a:lnTo>
                    <a:pt x="108" y="34"/>
                  </a:lnTo>
                  <a:lnTo>
                    <a:pt x="112" y="31"/>
                  </a:lnTo>
                  <a:lnTo>
                    <a:pt x="114" y="34"/>
                  </a:lnTo>
                  <a:lnTo>
                    <a:pt x="113" y="40"/>
                  </a:lnTo>
                  <a:lnTo>
                    <a:pt x="118" y="45"/>
                  </a:lnTo>
                  <a:lnTo>
                    <a:pt x="115" y="46"/>
                  </a:lnTo>
                  <a:lnTo>
                    <a:pt x="114" y="53"/>
                  </a:lnTo>
                  <a:lnTo>
                    <a:pt x="117" y="60"/>
                  </a:lnTo>
                  <a:lnTo>
                    <a:pt x="121" y="76"/>
                  </a:lnTo>
                  <a:lnTo>
                    <a:pt x="115" y="78"/>
                  </a:lnTo>
                  <a:lnTo>
                    <a:pt x="114" y="81"/>
                  </a:lnTo>
                  <a:lnTo>
                    <a:pt x="115" y="85"/>
                  </a:lnTo>
                  <a:lnTo>
                    <a:pt x="114" y="93"/>
                  </a:lnTo>
                  <a:lnTo>
                    <a:pt x="111" y="93"/>
                  </a:lnTo>
                  <a:lnTo>
                    <a:pt x="106" y="92"/>
                  </a:lnTo>
                  <a:lnTo>
                    <a:pt x="103" y="100"/>
                  </a:lnTo>
                  <a:lnTo>
                    <a:pt x="98" y="100"/>
                  </a:lnTo>
                  <a:lnTo>
                    <a:pt x="95" y="96"/>
                  </a:lnTo>
                  <a:lnTo>
                    <a:pt x="96" y="88"/>
                  </a:lnTo>
                  <a:lnTo>
                    <a:pt x="89" y="77"/>
                  </a:lnTo>
                  <a:lnTo>
                    <a:pt x="85" y="79"/>
                  </a:lnTo>
                  <a:lnTo>
                    <a:pt x="81" y="80"/>
                  </a:lnTo>
                  <a:lnTo>
                    <a:pt x="77" y="80"/>
                  </a:lnTo>
                  <a:lnTo>
                    <a:pt x="77" y="74"/>
                  </a:lnTo>
                  <a:lnTo>
                    <a:pt x="74" y="68"/>
                  </a:lnTo>
                  <a:lnTo>
                    <a:pt x="75" y="62"/>
                  </a:lnTo>
                  <a:lnTo>
                    <a:pt x="71" y="54"/>
                  </a:lnTo>
                  <a:lnTo>
                    <a:pt x="66" y="48"/>
                  </a:lnTo>
                  <a:lnTo>
                    <a:pt x="53" y="48"/>
                  </a:lnTo>
                  <a:lnTo>
                    <a:pt x="49" y="51"/>
                  </a:lnTo>
                  <a:lnTo>
                    <a:pt x="45" y="52"/>
                  </a:lnTo>
                  <a:lnTo>
                    <a:pt x="42" y="56"/>
                  </a:lnTo>
                  <a:lnTo>
                    <a:pt x="40" y="61"/>
                  </a:lnTo>
                  <a:lnTo>
                    <a:pt x="31" y="70"/>
                  </a:lnTo>
                  <a:lnTo>
                    <a:pt x="23" y="59"/>
                  </a:lnTo>
                  <a:lnTo>
                    <a:pt x="17" y="51"/>
                  </a:lnTo>
                  <a:lnTo>
                    <a:pt x="13" y="48"/>
                  </a:lnTo>
                  <a:lnTo>
                    <a:pt x="8" y="45"/>
                  </a:lnTo>
                  <a:lnTo>
                    <a:pt x="7" y="37"/>
                  </a:lnTo>
                  <a:lnTo>
                    <a:pt x="5" y="32"/>
                  </a:lnTo>
                  <a:lnTo>
                    <a:pt x="0" y="29"/>
                  </a:lnTo>
                  <a:lnTo>
                    <a:pt x="7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0" y="17"/>
                  </a:lnTo>
                  <a:lnTo>
                    <a:pt x="23" y="14"/>
                  </a:lnTo>
                  <a:lnTo>
                    <a:pt x="22" y="8"/>
                  </a:lnTo>
                  <a:lnTo>
                    <a:pt x="23" y="6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58" y="3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7293304" y="3992211"/>
              <a:ext cx="80944" cy="22220"/>
            </a:xfrm>
            <a:custGeom>
              <a:avLst/>
              <a:gdLst/>
              <a:ahLst/>
              <a:cxnLst/>
              <a:rect l="l" t="t" r="r" b="b"/>
              <a:pathLst>
                <a:path w="51" h="14" extrusionOk="0">
                  <a:moveTo>
                    <a:pt x="0" y="14"/>
                  </a:moveTo>
                  <a:lnTo>
                    <a:pt x="3" y="5"/>
                  </a:lnTo>
                  <a:lnTo>
                    <a:pt x="21" y="5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7" y="5"/>
                  </a:lnTo>
                  <a:lnTo>
                    <a:pt x="42" y="5"/>
                  </a:lnTo>
                  <a:lnTo>
                    <a:pt x="48" y="2"/>
                  </a:lnTo>
                  <a:lnTo>
                    <a:pt x="51" y="7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29" y="7"/>
                  </a:lnTo>
                  <a:lnTo>
                    <a:pt x="23" y="11"/>
                  </a:lnTo>
                  <a:lnTo>
                    <a:pt x="20" y="11"/>
                  </a:lnTo>
                  <a:lnTo>
                    <a:pt x="16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7298065" y="4030302"/>
              <a:ext cx="79358" cy="47614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50" y="1"/>
                  </a:moveTo>
                  <a:lnTo>
                    <a:pt x="49" y="7"/>
                  </a:lnTo>
                  <a:lnTo>
                    <a:pt x="48" y="9"/>
                  </a:lnTo>
                  <a:lnTo>
                    <a:pt x="49" y="15"/>
                  </a:lnTo>
                  <a:lnTo>
                    <a:pt x="46" y="18"/>
                  </a:lnTo>
                  <a:lnTo>
                    <a:pt x="43" y="18"/>
                  </a:lnTo>
                  <a:lnTo>
                    <a:pt x="38" y="21"/>
                  </a:lnTo>
                  <a:lnTo>
                    <a:pt x="33" y="21"/>
                  </a:lnTo>
                  <a:lnTo>
                    <a:pt x="26" y="30"/>
                  </a:lnTo>
                  <a:lnTo>
                    <a:pt x="17" y="22"/>
                  </a:lnTo>
                  <a:lnTo>
                    <a:pt x="10" y="21"/>
                  </a:lnTo>
                  <a:lnTo>
                    <a:pt x="6" y="15"/>
                  </a:lnTo>
                  <a:lnTo>
                    <a:pt x="6" y="12"/>
                  </a:lnTo>
                  <a:lnTo>
                    <a:pt x="1" y="9"/>
                  </a:lnTo>
                  <a:lnTo>
                    <a:pt x="0" y="4"/>
                  </a:lnTo>
                  <a:lnTo>
                    <a:pt x="9" y="1"/>
                  </a:lnTo>
                  <a:lnTo>
                    <a:pt x="14" y="2"/>
                  </a:lnTo>
                  <a:lnTo>
                    <a:pt x="19" y="0"/>
                  </a:lnTo>
                  <a:lnTo>
                    <a:pt x="50" y="1"/>
                  </a:lnTo>
                  <a:lnTo>
                    <a:pt x="50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7986891" y="4342968"/>
              <a:ext cx="53963" cy="38091"/>
            </a:xfrm>
            <a:custGeom>
              <a:avLst/>
              <a:gdLst/>
              <a:ahLst/>
              <a:cxnLst/>
              <a:rect l="l" t="t" r="r" b="b"/>
              <a:pathLst>
                <a:path w="34" h="24" extrusionOk="0">
                  <a:moveTo>
                    <a:pt x="34" y="0"/>
                  </a:moveTo>
                  <a:lnTo>
                    <a:pt x="34" y="23"/>
                  </a:lnTo>
                  <a:lnTo>
                    <a:pt x="9" y="23"/>
                  </a:lnTo>
                  <a:lnTo>
                    <a:pt x="4" y="24"/>
                  </a:lnTo>
                  <a:lnTo>
                    <a:pt x="0" y="2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8329716" y="3333548"/>
              <a:ext cx="69835" cy="22220"/>
            </a:xfrm>
            <a:custGeom>
              <a:avLst/>
              <a:gdLst/>
              <a:ahLst/>
              <a:cxnLst/>
              <a:rect l="l" t="t" r="r" b="b"/>
              <a:pathLst>
                <a:path w="44" h="14" extrusionOk="0">
                  <a:moveTo>
                    <a:pt x="3" y="0"/>
                  </a:moveTo>
                  <a:lnTo>
                    <a:pt x="12" y="6"/>
                  </a:lnTo>
                  <a:lnTo>
                    <a:pt x="24" y="6"/>
                  </a:lnTo>
                  <a:lnTo>
                    <a:pt x="36" y="6"/>
                  </a:lnTo>
                  <a:lnTo>
                    <a:pt x="36" y="10"/>
                  </a:lnTo>
                  <a:lnTo>
                    <a:pt x="44" y="8"/>
                  </a:lnTo>
                  <a:lnTo>
                    <a:pt x="43" y="13"/>
                  </a:lnTo>
                  <a:lnTo>
                    <a:pt x="20" y="14"/>
                  </a:lnTo>
                  <a:lnTo>
                    <a:pt x="20" y="11"/>
                  </a:lnTo>
                  <a:lnTo>
                    <a:pt x="0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8234487" y="3149439"/>
              <a:ext cx="153954" cy="161888"/>
            </a:xfrm>
            <a:custGeom>
              <a:avLst/>
              <a:gdLst/>
              <a:ahLst/>
              <a:cxnLst/>
              <a:rect l="l" t="t" r="r" b="b"/>
              <a:pathLst>
                <a:path w="97" h="102" extrusionOk="0">
                  <a:moveTo>
                    <a:pt x="90" y="19"/>
                  </a:moveTo>
                  <a:lnTo>
                    <a:pt x="80" y="19"/>
                  </a:lnTo>
                  <a:lnTo>
                    <a:pt x="72" y="16"/>
                  </a:lnTo>
                  <a:lnTo>
                    <a:pt x="54" y="22"/>
                  </a:lnTo>
                  <a:lnTo>
                    <a:pt x="66" y="32"/>
                  </a:lnTo>
                  <a:lnTo>
                    <a:pt x="58" y="36"/>
                  </a:lnTo>
                  <a:lnTo>
                    <a:pt x="50" y="36"/>
                  </a:lnTo>
                  <a:lnTo>
                    <a:pt x="40" y="25"/>
                  </a:lnTo>
                  <a:lnTo>
                    <a:pt x="38" y="30"/>
                  </a:lnTo>
                  <a:lnTo>
                    <a:pt x="43" y="41"/>
                  </a:lnTo>
                  <a:lnTo>
                    <a:pt x="52" y="50"/>
                  </a:lnTo>
                  <a:lnTo>
                    <a:pt x="46" y="54"/>
                  </a:lnTo>
                  <a:lnTo>
                    <a:pt x="55" y="62"/>
                  </a:lnTo>
                  <a:lnTo>
                    <a:pt x="63" y="68"/>
                  </a:lnTo>
                  <a:lnTo>
                    <a:pt x="65" y="79"/>
                  </a:lnTo>
                  <a:lnTo>
                    <a:pt x="50" y="74"/>
                  </a:lnTo>
                  <a:lnTo>
                    <a:pt x="55" y="84"/>
                  </a:lnTo>
                  <a:lnTo>
                    <a:pt x="46" y="85"/>
                  </a:lnTo>
                  <a:lnTo>
                    <a:pt x="53" y="102"/>
                  </a:lnTo>
                  <a:lnTo>
                    <a:pt x="43" y="102"/>
                  </a:lnTo>
                  <a:lnTo>
                    <a:pt x="29" y="94"/>
                  </a:lnTo>
                  <a:lnTo>
                    <a:pt x="22" y="79"/>
                  </a:lnTo>
                  <a:lnTo>
                    <a:pt x="17" y="67"/>
                  </a:lnTo>
                  <a:lnTo>
                    <a:pt x="11" y="58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12" y="24"/>
                  </a:lnTo>
                  <a:lnTo>
                    <a:pt x="12" y="19"/>
                  </a:lnTo>
                  <a:lnTo>
                    <a:pt x="22" y="17"/>
                  </a:lnTo>
                  <a:lnTo>
                    <a:pt x="28" y="13"/>
                  </a:lnTo>
                  <a:lnTo>
                    <a:pt x="36" y="13"/>
                  </a:lnTo>
                  <a:lnTo>
                    <a:pt x="38" y="10"/>
                  </a:lnTo>
                  <a:lnTo>
                    <a:pt x="41" y="9"/>
                  </a:lnTo>
                  <a:lnTo>
                    <a:pt x="52" y="10"/>
                  </a:lnTo>
                  <a:lnTo>
                    <a:pt x="64" y="4"/>
                  </a:lnTo>
                  <a:lnTo>
                    <a:pt x="76" y="11"/>
                  </a:lnTo>
                  <a:lnTo>
                    <a:pt x="89" y="10"/>
                  </a:lnTo>
                  <a:lnTo>
                    <a:pt x="89" y="0"/>
                  </a:lnTo>
                  <a:lnTo>
                    <a:pt x="97" y="5"/>
                  </a:lnTo>
                  <a:lnTo>
                    <a:pt x="93" y="17"/>
                  </a:lnTo>
                  <a:lnTo>
                    <a:pt x="90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6485443" y="2055901"/>
              <a:ext cx="1057044" cy="566608"/>
            </a:xfrm>
            <a:custGeom>
              <a:avLst/>
              <a:gdLst/>
              <a:ahLst/>
              <a:cxnLst/>
              <a:rect l="l" t="t" r="r" b="b"/>
              <a:pathLst>
                <a:path w="666" h="357" extrusionOk="0">
                  <a:moveTo>
                    <a:pt x="523" y="2"/>
                  </a:moveTo>
                  <a:lnTo>
                    <a:pt x="583" y="11"/>
                  </a:lnTo>
                  <a:lnTo>
                    <a:pt x="563" y="14"/>
                  </a:lnTo>
                  <a:lnTo>
                    <a:pt x="524" y="15"/>
                  </a:lnTo>
                  <a:lnTo>
                    <a:pt x="469" y="17"/>
                  </a:lnTo>
                  <a:lnTo>
                    <a:pt x="474" y="18"/>
                  </a:lnTo>
                  <a:lnTo>
                    <a:pt x="510" y="17"/>
                  </a:lnTo>
                  <a:lnTo>
                    <a:pt x="539" y="21"/>
                  </a:lnTo>
                  <a:lnTo>
                    <a:pt x="560" y="17"/>
                  </a:lnTo>
                  <a:lnTo>
                    <a:pt x="566" y="22"/>
                  </a:lnTo>
                  <a:lnTo>
                    <a:pt x="553" y="28"/>
                  </a:lnTo>
                  <a:lnTo>
                    <a:pt x="580" y="24"/>
                  </a:lnTo>
                  <a:lnTo>
                    <a:pt x="631" y="20"/>
                  </a:lnTo>
                  <a:lnTo>
                    <a:pt x="660" y="22"/>
                  </a:lnTo>
                  <a:lnTo>
                    <a:pt x="666" y="27"/>
                  </a:lnTo>
                  <a:lnTo>
                    <a:pt x="622" y="36"/>
                  </a:lnTo>
                  <a:lnTo>
                    <a:pt x="615" y="39"/>
                  </a:lnTo>
                  <a:lnTo>
                    <a:pt x="582" y="41"/>
                  </a:lnTo>
                  <a:lnTo>
                    <a:pt x="606" y="42"/>
                  </a:lnTo>
                  <a:lnTo>
                    <a:pt x="591" y="51"/>
                  </a:lnTo>
                  <a:lnTo>
                    <a:pt x="580" y="60"/>
                  </a:lnTo>
                  <a:lnTo>
                    <a:pt x="577" y="75"/>
                  </a:lnTo>
                  <a:lnTo>
                    <a:pt x="588" y="85"/>
                  </a:lnTo>
                  <a:lnTo>
                    <a:pt x="570" y="85"/>
                  </a:lnTo>
                  <a:lnTo>
                    <a:pt x="551" y="89"/>
                  </a:lnTo>
                  <a:lnTo>
                    <a:pt x="570" y="97"/>
                  </a:lnTo>
                  <a:lnTo>
                    <a:pt x="569" y="110"/>
                  </a:lnTo>
                  <a:lnTo>
                    <a:pt x="557" y="111"/>
                  </a:lnTo>
                  <a:lnTo>
                    <a:pt x="569" y="124"/>
                  </a:lnTo>
                  <a:lnTo>
                    <a:pt x="543" y="125"/>
                  </a:lnTo>
                  <a:lnTo>
                    <a:pt x="555" y="131"/>
                  </a:lnTo>
                  <a:lnTo>
                    <a:pt x="551" y="137"/>
                  </a:lnTo>
                  <a:lnTo>
                    <a:pt x="534" y="139"/>
                  </a:lnTo>
                  <a:lnTo>
                    <a:pt x="518" y="139"/>
                  </a:lnTo>
                  <a:lnTo>
                    <a:pt x="530" y="149"/>
                  </a:lnTo>
                  <a:lnTo>
                    <a:pt x="529" y="156"/>
                  </a:lnTo>
                  <a:lnTo>
                    <a:pt x="506" y="150"/>
                  </a:lnTo>
                  <a:lnTo>
                    <a:pt x="500" y="154"/>
                  </a:lnTo>
                  <a:lnTo>
                    <a:pt x="515" y="157"/>
                  </a:lnTo>
                  <a:lnTo>
                    <a:pt x="528" y="167"/>
                  </a:lnTo>
                  <a:lnTo>
                    <a:pt x="530" y="179"/>
                  </a:lnTo>
                  <a:lnTo>
                    <a:pt x="508" y="182"/>
                  </a:lnTo>
                  <a:lnTo>
                    <a:pt x="500" y="177"/>
                  </a:lnTo>
                  <a:lnTo>
                    <a:pt x="487" y="168"/>
                  </a:lnTo>
                  <a:lnTo>
                    <a:pt x="489" y="178"/>
                  </a:lnTo>
                  <a:lnTo>
                    <a:pt x="473" y="187"/>
                  </a:lnTo>
                  <a:lnTo>
                    <a:pt x="505" y="187"/>
                  </a:lnTo>
                  <a:lnTo>
                    <a:pt x="521" y="188"/>
                  </a:lnTo>
                  <a:lnTo>
                    <a:pt x="486" y="202"/>
                  </a:lnTo>
                  <a:lnTo>
                    <a:pt x="449" y="215"/>
                  </a:lnTo>
                  <a:lnTo>
                    <a:pt x="412" y="220"/>
                  </a:lnTo>
                  <a:lnTo>
                    <a:pt x="398" y="220"/>
                  </a:lnTo>
                  <a:lnTo>
                    <a:pt x="384" y="227"/>
                  </a:lnTo>
                  <a:lnTo>
                    <a:pt x="361" y="244"/>
                  </a:lnTo>
                  <a:lnTo>
                    <a:pt x="332" y="255"/>
                  </a:lnTo>
                  <a:lnTo>
                    <a:pt x="323" y="257"/>
                  </a:lnTo>
                  <a:lnTo>
                    <a:pt x="304" y="260"/>
                  </a:lnTo>
                  <a:lnTo>
                    <a:pt x="285" y="264"/>
                  </a:lnTo>
                  <a:lnTo>
                    <a:pt x="271" y="274"/>
                  </a:lnTo>
                  <a:lnTo>
                    <a:pt x="267" y="286"/>
                  </a:lnTo>
                  <a:lnTo>
                    <a:pt x="256" y="297"/>
                  </a:lnTo>
                  <a:lnTo>
                    <a:pt x="231" y="311"/>
                  </a:lnTo>
                  <a:lnTo>
                    <a:pt x="232" y="325"/>
                  </a:lnTo>
                  <a:lnTo>
                    <a:pt x="221" y="339"/>
                  </a:lnTo>
                  <a:lnTo>
                    <a:pt x="209" y="356"/>
                  </a:lnTo>
                  <a:lnTo>
                    <a:pt x="190" y="357"/>
                  </a:lnTo>
                  <a:lnTo>
                    <a:pt x="175" y="342"/>
                  </a:lnTo>
                  <a:lnTo>
                    <a:pt x="148" y="342"/>
                  </a:lnTo>
                  <a:lnTo>
                    <a:pt x="139" y="333"/>
                  </a:lnTo>
                  <a:lnTo>
                    <a:pt x="136" y="316"/>
                  </a:lnTo>
                  <a:lnTo>
                    <a:pt x="122" y="295"/>
                  </a:lnTo>
                  <a:lnTo>
                    <a:pt x="120" y="284"/>
                  </a:lnTo>
                  <a:lnTo>
                    <a:pt x="124" y="268"/>
                  </a:lnTo>
                  <a:lnTo>
                    <a:pt x="114" y="254"/>
                  </a:lnTo>
                  <a:lnTo>
                    <a:pt x="124" y="242"/>
                  </a:lnTo>
                  <a:lnTo>
                    <a:pt x="118" y="236"/>
                  </a:lnTo>
                  <a:lnTo>
                    <a:pt x="139" y="217"/>
                  </a:lnTo>
                  <a:lnTo>
                    <a:pt x="160" y="211"/>
                  </a:lnTo>
                  <a:lnTo>
                    <a:pt x="167" y="204"/>
                  </a:lnTo>
                  <a:lnTo>
                    <a:pt x="176" y="191"/>
                  </a:lnTo>
                  <a:lnTo>
                    <a:pt x="160" y="197"/>
                  </a:lnTo>
                  <a:lnTo>
                    <a:pt x="152" y="199"/>
                  </a:lnTo>
                  <a:lnTo>
                    <a:pt x="140" y="202"/>
                  </a:lnTo>
                  <a:lnTo>
                    <a:pt x="127" y="197"/>
                  </a:lnTo>
                  <a:lnTo>
                    <a:pt x="132" y="185"/>
                  </a:lnTo>
                  <a:lnTo>
                    <a:pt x="141" y="177"/>
                  </a:lnTo>
                  <a:lnTo>
                    <a:pt x="152" y="177"/>
                  </a:lnTo>
                  <a:lnTo>
                    <a:pt x="175" y="181"/>
                  </a:lnTo>
                  <a:lnTo>
                    <a:pt x="158" y="171"/>
                  </a:lnTo>
                  <a:lnTo>
                    <a:pt x="151" y="166"/>
                  </a:lnTo>
                  <a:lnTo>
                    <a:pt x="138" y="168"/>
                  </a:lnTo>
                  <a:lnTo>
                    <a:pt x="130" y="164"/>
                  </a:lnTo>
                  <a:lnTo>
                    <a:pt x="151" y="150"/>
                  </a:lnTo>
                  <a:lnTo>
                    <a:pt x="147" y="144"/>
                  </a:lnTo>
                  <a:lnTo>
                    <a:pt x="144" y="134"/>
                  </a:lnTo>
                  <a:lnTo>
                    <a:pt x="139" y="117"/>
                  </a:lnTo>
                  <a:lnTo>
                    <a:pt x="129" y="112"/>
                  </a:lnTo>
                  <a:lnTo>
                    <a:pt x="133" y="105"/>
                  </a:lnTo>
                  <a:lnTo>
                    <a:pt x="109" y="97"/>
                  </a:lnTo>
                  <a:lnTo>
                    <a:pt x="86" y="96"/>
                  </a:lnTo>
                  <a:lnTo>
                    <a:pt x="56" y="97"/>
                  </a:lnTo>
                  <a:lnTo>
                    <a:pt x="28" y="98"/>
                  </a:lnTo>
                  <a:lnTo>
                    <a:pt x="19" y="93"/>
                  </a:lnTo>
                  <a:lnTo>
                    <a:pt x="7" y="84"/>
                  </a:lnTo>
                  <a:lnTo>
                    <a:pt x="40" y="80"/>
                  </a:lnTo>
                  <a:lnTo>
                    <a:pt x="63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7" y="64"/>
                  </a:lnTo>
                  <a:lnTo>
                    <a:pt x="53" y="57"/>
                  </a:lnTo>
                  <a:lnTo>
                    <a:pt x="98" y="51"/>
                  </a:lnTo>
                  <a:lnTo>
                    <a:pt x="106" y="46"/>
                  </a:lnTo>
                  <a:lnTo>
                    <a:pt x="82" y="42"/>
                  </a:lnTo>
                  <a:lnTo>
                    <a:pt x="96" y="37"/>
                  </a:lnTo>
                  <a:lnTo>
                    <a:pt x="139" y="28"/>
                  </a:lnTo>
                  <a:lnTo>
                    <a:pt x="156" y="27"/>
                  </a:lnTo>
                  <a:lnTo>
                    <a:pt x="156" y="21"/>
                  </a:lnTo>
                  <a:lnTo>
                    <a:pt x="182" y="18"/>
                  </a:lnTo>
                  <a:lnTo>
                    <a:pt x="215" y="17"/>
                  </a:lnTo>
                  <a:lnTo>
                    <a:pt x="246" y="17"/>
                  </a:lnTo>
                  <a:lnTo>
                    <a:pt x="254" y="20"/>
                  </a:lnTo>
                  <a:lnTo>
                    <a:pt x="286" y="14"/>
                  </a:lnTo>
                  <a:lnTo>
                    <a:pt x="307" y="18"/>
                  </a:lnTo>
                  <a:lnTo>
                    <a:pt x="320" y="19"/>
                  </a:lnTo>
                  <a:lnTo>
                    <a:pt x="338" y="22"/>
                  </a:lnTo>
                  <a:lnTo>
                    <a:pt x="318" y="17"/>
                  </a:lnTo>
                  <a:lnTo>
                    <a:pt x="324" y="11"/>
                  </a:lnTo>
                  <a:lnTo>
                    <a:pt x="361" y="5"/>
                  </a:lnTo>
                  <a:lnTo>
                    <a:pt x="395" y="5"/>
                  </a:lnTo>
                  <a:lnTo>
                    <a:pt x="410" y="1"/>
                  </a:lnTo>
                  <a:lnTo>
                    <a:pt x="446" y="0"/>
                  </a:lnTo>
                  <a:lnTo>
                    <a:pt x="523" y="2"/>
                  </a:lnTo>
                  <a:lnTo>
                    <a:pt x="523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5304600" y="3873175"/>
              <a:ext cx="109514" cy="122209"/>
            </a:xfrm>
            <a:custGeom>
              <a:avLst/>
              <a:gdLst/>
              <a:ahLst/>
              <a:cxnLst/>
              <a:rect l="l" t="t" r="r" b="b"/>
              <a:pathLst>
                <a:path w="69" h="77" extrusionOk="0">
                  <a:moveTo>
                    <a:pt x="59" y="0"/>
                  </a:moveTo>
                  <a:lnTo>
                    <a:pt x="57" y="15"/>
                  </a:lnTo>
                  <a:lnTo>
                    <a:pt x="53" y="37"/>
                  </a:lnTo>
                  <a:lnTo>
                    <a:pt x="58" y="37"/>
                  </a:lnTo>
                  <a:lnTo>
                    <a:pt x="63" y="40"/>
                  </a:lnTo>
                  <a:lnTo>
                    <a:pt x="64" y="37"/>
                  </a:lnTo>
                  <a:lnTo>
                    <a:pt x="69" y="40"/>
                  </a:lnTo>
                  <a:lnTo>
                    <a:pt x="61" y="47"/>
                  </a:lnTo>
                  <a:lnTo>
                    <a:pt x="53" y="52"/>
                  </a:lnTo>
                  <a:lnTo>
                    <a:pt x="51" y="56"/>
                  </a:lnTo>
                  <a:lnTo>
                    <a:pt x="52" y="60"/>
                  </a:lnTo>
                  <a:lnTo>
                    <a:pt x="48" y="65"/>
                  </a:lnTo>
                  <a:lnTo>
                    <a:pt x="44" y="65"/>
                  </a:lnTo>
                  <a:lnTo>
                    <a:pt x="44" y="68"/>
                  </a:lnTo>
                  <a:lnTo>
                    <a:pt x="41" y="70"/>
                  </a:lnTo>
                  <a:lnTo>
                    <a:pt x="35" y="75"/>
                  </a:lnTo>
                  <a:lnTo>
                    <a:pt x="34" y="77"/>
                  </a:lnTo>
                  <a:lnTo>
                    <a:pt x="26" y="74"/>
                  </a:lnTo>
                  <a:lnTo>
                    <a:pt x="16" y="74"/>
                  </a:lnTo>
                  <a:lnTo>
                    <a:pt x="8" y="70"/>
                  </a:lnTo>
                  <a:lnTo>
                    <a:pt x="0" y="63"/>
                  </a:lnTo>
                  <a:lnTo>
                    <a:pt x="1" y="57"/>
                  </a:lnTo>
                  <a:lnTo>
                    <a:pt x="4" y="52"/>
                  </a:lnTo>
                  <a:lnTo>
                    <a:pt x="1" y="49"/>
                  </a:lnTo>
                  <a:lnTo>
                    <a:pt x="11" y="34"/>
                  </a:lnTo>
                  <a:lnTo>
                    <a:pt x="33" y="34"/>
                  </a:lnTo>
                  <a:lnTo>
                    <a:pt x="34" y="27"/>
                  </a:lnTo>
                  <a:lnTo>
                    <a:pt x="32" y="25"/>
                  </a:lnTo>
                  <a:lnTo>
                    <a:pt x="30" y="22"/>
                  </a:lnTo>
                  <a:lnTo>
                    <a:pt x="24" y="17"/>
                  </a:lnTo>
                  <a:lnTo>
                    <a:pt x="19" y="11"/>
                  </a:lnTo>
                  <a:lnTo>
                    <a:pt x="27" y="11"/>
                  </a:lnTo>
                  <a:lnTo>
                    <a:pt x="28" y="0"/>
                  </a:lnTo>
                  <a:lnTo>
                    <a:pt x="44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6106113" y="4158860"/>
              <a:ext cx="126972" cy="214263"/>
            </a:xfrm>
            <a:custGeom>
              <a:avLst/>
              <a:gdLst/>
              <a:ahLst/>
              <a:cxnLst/>
              <a:rect l="l" t="t" r="r" b="b"/>
              <a:pathLst>
                <a:path w="80" h="135" extrusionOk="0">
                  <a:moveTo>
                    <a:pt x="72" y="45"/>
                  </a:moveTo>
                  <a:lnTo>
                    <a:pt x="69" y="62"/>
                  </a:lnTo>
                  <a:lnTo>
                    <a:pt x="58" y="68"/>
                  </a:lnTo>
                  <a:lnTo>
                    <a:pt x="59" y="72"/>
                  </a:lnTo>
                  <a:lnTo>
                    <a:pt x="55" y="82"/>
                  </a:lnTo>
                  <a:lnTo>
                    <a:pt x="63" y="96"/>
                  </a:lnTo>
                  <a:lnTo>
                    <a:pt x="68" y="96"/>
                  </a:lnTo>
                  <a:lnTo>
                    <a:pt x="70" y="106"/>
                  </a:lnTo>
                  <a:lnTo>
                    <a:pt x="80" y="122"/>
                  </a:lnTo>
                  <a:lnTo>
                    <a:pt x="76" y="124"/>
                  </a:lnTo>
                  <a:lnTo>
                    <a:pt x="67" y="122"/>
                  </a:lnTo>
                  <a:lnTo>
                    <a:pt x="61" y="127"/>
                  </a:lnTo>
                  <a:lnTo>
                    <a:pt x="54" y="130"/>
                  </a:lnTo>
                  <a:lnTo>
                    <a:pt x="48" y="131"/>
                  </a:lnTo>
                  <a:lnTo>
                    <a:pt x="47" y="135"/>
                  </a:lnTo>
                  <a:lnTo>
                    <a:pt x="38" y="134"/>
                  </a:lnTo>
                  <a:lnTo>
                    <a:pt x="28" y="125"/>
                  </a:lnTo>
                  <a:lnTo>
                    <a:pt x="27" y="117"/>
                  </a:lnTo>
                  <a:lnTo>
                    <a:pt x="23" y="106"/>
                  </a:lnTo>
                  <a:lnTo>
                    <a:pt x="26" y="91"/>
                  </a:lnTo>
                  <a:lnTo>
                    <a:pt x="30" y="84"/>
                  </a:lnTo>
                  <a:lnTo>
                    <a:pt x="27" y="75"/>
                  </a:lnTo>
                  <a:lnTo>
                    <a:pt x="21" y="72"/>
                  </a:lnTo>
                  <a:lnTo>
                    <a:pt x="24" y="63"/>
                  </a:lnTo>
                  <a:lnTo>
                    <a:pt x="20" y="60"/>
                  </a:lnTo>
                  <a:lnTo>
                    <a:pt x="11" y="60"/>
                  </a:lnTo>
                  <a:lnTo>
                    <a:pt x="0" y="45"/>
                  </a:lnTo>
                  <a:lnTo>
                    <a:pt x="5" y="40"/>
                  </a:lnTo>
                  <a:lnTo>
                    <a:pt x="5" y="31"/>
                  </a:lnTo>
                  <a:lnTo>
                    <a:pt x="15" y="28"/>
                  </a:lnTo>
                  <a:lnTo>
                    <a:pt x="19" y="25"/>
                  </a:lnTo>
                  <a:lnTo>
                    <a:pt x="14" y="18"/>
                  </a:lnTo>
                  <a:lnTo>
                    <a:pt x="15" y="11"/>
                  </a:lnTo>
                  <a:lnTo>
                    <a:pt x="30" y="0"/>
                  </a:lnTo>
                  <a:lnTo>
                    <a:pt x="40" y="7"/>
                  </a:lnTo>
                  <a:lnTo>
                    <a:pt x="50" y="19"/>
                  </a:lnTo>
                  <a:lnTo>
                    <a:pt x="50" y="29"/>
                  </a:lnTo>
                  <a:lnTo>
                    <a:pt x="56" y="29"/>
                  </a:lnTo>
                  <a:lnTo>
                    <a:pt x="65" y="39"/>
                  </a:lnTo>
                  <a:lnTo>
                    <a:pt x="72" y="45"/>
                  </a:lnTo>
                  <a:lnTo>
                    <a:pt x="72" y="4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5380783" y="3927138"/>
              <a:ext cx="165064" cy="92054"/>
            </a:xfrm>
            <a:custGeom>
              <a:avLst/>
              <a:gdLst/>
              <a:ahLst/>
              <a:cxnLst/>
              <a:rect l="l" t="t" r="r" b="b"/>
              <a:pathLst>
                <a:path w="104" h="58" extrusionOk="0">
                  <a:moveTo>
                    <a:pt x="104" y="20"/>
                  </a:moveTo>
                  <a:lnTo>
                    <a:pt x="99" y="20"/>
                  </a:lnTo>
                  <a:lnTo>
                    <a:pt x="96" y="22"/>
                  </a:lnTo>
                  <a:lnTo>
                    <a:pt x="90" y="24"/>
                  </a:lnTo>
                  <a:lnTo>
                    <a:pt x="86" y="24"/>
                  </a:lnTo>
                  <a:lnTo>
                    <a:pt x="82" y="27"/>
                  </a:lnTo>
                  <a:lnTo>
                    <a:pt x="79" y="26"/>
                  </a:lnTo>
                  <a:lnTo>
                    <a:pt x="76" y="23"/>
                  </a:lnTo>
                  <a:lnTo>
                    <a:pt x="74" y="24"/>
                  </a:lnTo>
                  <a:lnTo>
                    <a:pt x="71" y="29"/>
                  </a:lnTo>
                  <a:lnTo>
                    <a:pt x="70" y="28"/>
                  </a:lnTo>
                  <a:lnTo>
                    <a:pt x="70" y="32"/>
                  </a:lnTo>
                  <a:lnTo>
                    <a:pt x="63" y="37"/>
                  </a:lnTo>
                  <a:lnTo>
                    <a:pt x="59" y="40"/>
                  </a:lnTo>
                  <a:lnTo>
                    <a:pt x="58" y="42"/>
                  </a:lnTo>
                  <a:lnTo>
                    <a:pt x="53" y="38"/>
                  </a:lnTo>
                  <a:lnTo>
                    <a:pt x="49" y="43"/>
                  </a:lnTo>
                  <a:lnTo>
                    <a:pt x="46" y="43"/>
                  </a:lnTo>
                  <a:lnTo>
                    <a:pt x="42" y="43"/>
                  </a:lnTo>
                  <a:lnTo>
                    <a:pt x="42" y="53"/>
                  </a:lnTo>
                  <a:lnTo>
                    <a:pt x="39" y="53"/>
                  </a:lnTo>
                  <a:lnTo>
                    <a:pt x="36" y="57"/>
                  </a:lnTo>
                  <a:lnTo>
                    <a:pt x="31" y="58"/>
                  </a:lnTo>
                  <a:lnTo>
                    <a:pt x="29" y="52"/>
                  </a:lnTo>
                  <a:lnTo>
                    <a:pt x="24" y="51"/>
                  </a:lnTo>
                  <a:lnTo>
                    <a:pt x="26" y="43"/>
                  </a:lnTo>
                  <a:lnTo>
                    <a:pt x="24" y="40"/>
                  </a:lnTo>
                  <a:lnTo>
                    <a:pt x="20" y="40"/>
                  </a:lnTo>
                  <a:lnTo>
                    <a:pt x="13" y="42"/>
                  </a:lnTo>
                  <a:lnTo>
                    <a:pt x="13" y="39"/>
                  </a:lnTo>
                  <a:lnTo>
                    <a:pt x="8" y="36"/>
                  </a:lnTo>
                  <a:lnTo>
                    <a:pt x="5" y="32"/>
                  </a:lnTo>
                  <a:lnTo>
                    <a:pt x="0" y="31"/>
                  </a:lnTo>
                  <a:lnTo>
                    <a:pt x="4" y="26"/>
                  </a:lnTo>
                  <a:lnTo>
                    <a:pt x="3" y="22"/>
                  </a:lnTo>
                  <a:lnTo>
                    <a:pt x="5" y="18"/>
                  </a:lnTo>
                  <a:lnTo>
                    <a:pt x="13" y="13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33" y="5"/>
                  </a:lnTo>
                  <a:lnTo>
                    <a:pt x="36" y="3"/>
                  </a:lnTo>
                  <a:lnTo>
                    <a:pt x="43" y="6"/>
                  </a:lnTo>
                  <a:lnTo>
                    <a:pt x="51" y="5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64" y="2"/>
                  </a:lnTo>
                  <a:lnTo>
                    <a:pt x="68" y="3"/>
                  </a:lnTo>
                  <a:lnTo>
                    <a:pt x="72" y="3"/>
                  </a:lnTo>
                  <a:lnTo>
                    <a:pt x="76" y="0"/>
                  </a:lnTo>
                  <a:lnTo>
                    <a:pt x="83" y="3"/>
                  </a:lnTo>
                  <a:lnTo>
                    <a:pt x="85" y="4"/>
                  </a:lnTo>
                  <a:lnTo>
                    <a:pt x="90" y="8"/>
                  </a:lnTo>
                  <a:lnTo>
                    <a:pt x="95" y="11"/>
                  </a:lnTo>
                  <a:lnTo>
                    <a:pt x="100" y="14"/>
                  </a:lnTo>
                  <a:lnTo>
                    <a:pt x="104" y="20"/>
                  </a:lnTo>
                  <a:lnTo>
                    <a:pt x="104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8066248" y="3011359"/>
              <a:ext cx="136495" cy="117448"/>
            </a:xfrm>
            <a:custGeom>
              <a:avLst/>
              <a:gdLst/>
              <a:ahLst/>
              <a:cxnLst/>
              <a:rect l="l" t="t" r="r" b="b"/>
              <a:pathLst>
                <a:path w="86" h="74" extrusionOk="0">
                  <a:moveTo>
                    <a:pt x="76" y="10"/>
                  </a:moveTo>
                  <a:lnTo>
                    <a:pt x="81" y="17"/>
                  </a:lnTo>
                  <a:lnTo>
                    <a:pt x="86" y="23"/>
                  </a:lnTo>
                  <a:lnTo>
                    <a:pt x="81" y="30"/>
                  </a:lnTo>
                  <a:lnTo>
                    <a:pt x="73" y="26"/>
                  </a:lnTo>
                  <a:lnTo>
                    <a:pt x="63" y="26"/>
                  </a:lnTo>
                  <a:lnTo>
                    <a:pt x="49" y="23"/>
                  </a:lnTo>
                  <a:lnTo>
                    <a:pt x="43" y="23"/>
                  </a:lnTo>
                  <a:lnTo>
                    <a:pt x="40" y="28"/>
                  </a:lnTo>
                  <a:lnTo>
                    <a:pt x="34" y="23"/>
                  </a:lnTo>
                  <a:lnTo>
                    <a:pt x="32" y="31"/>
                  </a:lnTo>
                  <a:lnTo>
                    <a:pt x="40" y="40"/>
                  </a:lnTo>
                  <a:lnTo>
                    <a:pt x="44" y="46"/>
                  </a:lnTo>
                  <a:lnTo>
                    <a:pt x="51" y="52"/>
                  </a:lnTo>
                  <a:lnTo>
                    <a:pt x="57" y="57"/>
                  </a:lnTo>
                  <a:lnTo>
                    <a:pt x="63" y="65"/>
                  </a:lnTo>
                  <a:lnTo>
                    <a:pt x="78" y="72"/>
                  </a:lnTo>
                  <a:lnTo>
                    <a:pt x="76" y="74"/>
                  </a:lnTo>
                  <a:lnTo>
                    <a:pt x="61" y="68"/>
                  </a:lnTo>
                  <a:lnTo>
                    <a:pt x="52" y="61"/>
                  </a:lnTo>
                  <a:lnTo>
                    <a:pt x="38" y="55"/>
                  </a:lnTo>
                  <a:lnTo>
                    <a:pt x="24" y="42"/>
                  </a:lnTo>
                  <a:lnTo>
                    <a:pt x="26" y="40"/>
                  </a:lnTo>
                  <a:lnTo>
                    <a:pt x="19" y="32"/>
                  </a:lnTo>
                  <a:lnTo>
                    <a:pt x="18" y="26"/>
                  </a:lnTo>
                  <a:lnTo>
                    <a:pt x="9" y="23"/>
                  </a:lnTo>
                  <a:lnTo>
                    <a:pt x="4" y="31"/>
                  </a:lnTo>
                  <a:lnTo>
                    <a:pt x="0" y="2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1" y="19"/>
                  </a:lnTo>
                  <a:lnTo>
                    <a:pt x="13" y="16"/>
                  </a:lnTo>
                  <a:lnTo>
                    <a:pt x="18" y="19"/>
                  </a:lnTo>
                  <a:lnTo>
                    <a:pt x="24" y="19"/>
                  </a:lnTo>
                  <a:lnTo>
                    <a:pt x="24" y="14"/>
                  </a:lnTo>
                  <a:lnTo>
                    <a:pt x="29" y="12"/>
                  </a:lnTo>
                  <a:lnTo>
                    <a:pt x="30" y="4"/>
                  </a:lnTo>
                  <a:lnTo>
                    <a:pt x="41" y="0"/>
                  </a:lnTo>
                  <a:lnTo>
                    <a:pt x="46" y="2"/>
                  </a:lnTo>
                  <a:lnTo>
                    <a:pt x="58" y="10"/>
                  </a:lnTo>
                  <a:lnTo>
                    <a:pt x="71" y="13"/>
                  </a:lnTo>
                  <a:lnTo>
                    <a:pt x="76" y="10"/>
                  </a:lnTo>
                  <a:lnTo>
                    <a:pt x="76" y="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5785508" y="3809689"/>
              <a:ext cx="77770" cy="57137"/>
            </a:xfrm>
            <a:custGeom>
              <a:avLst/>
              <a:gdLst/>
              <a:ahLst/>
              <a:cxnLst/>
              <a:rect l="l" t="t" r="r" b="b"/>
              <a:pathLst>
                <a:path w="49" h="36" extrusionOk="0">
                  <a:moveTo>
                    <a:pt x="48" y="4"/>
                  </a:moveTo>
                  <a:lnTo>
                    <a:pt x="49" y="14"/>
                  </a:lnTo>
                  <a:lnTo>
                    <a:pt x="46" y="22"/>
                  </a:lnTo>
                  <a:lnTo>
                    <a:pt x="42" y="25"/>
                  </a:lnTo>
                  <a:lnTo>
                    <a:pt x="46" y="31"/>
                  </a:lnTo>
                  <a:lnTo>
                    <a:pt x="45" y="36"/>
                  </a:lnTo>
                  <a:lnTo>
                    <a:pt x="34" y="33"/>
                  </a:lnTo>
                  <a:lnTo>
                    <a:pt x="26" y="34"/>
                  </a:lnTo>
                  <a:lnTo>
                    <a:pt x="16" y="33"/>
                  </a:lnTo>
                  <a:lnTo>
                    <a:pt x="8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9" y="28"/>
                  </a:lnTo>
                  <a:lnTo>
                    <a:pt x="35" y="24"/>
                  </a:lnTo>
                  <a:lnTo>
                    <a:pt x="29" y="16"/>
                  </a:lnTo>
                  <a:lnTo>
                    <a:pt x="30" y="8"/>
                  </a:lnTo>
                  <a:lnTo>
                    <a:pt x="20" y="5"/>
                  </a:lnTo>
                  <a:lnTo>
                    <a:pt x="24" y="0"/>
                  </a:lnTo>
                  <a:lnTo>
                    <a:pt x="34" y="1"/>
                  </a:lnTo>
                  <a:lnTo>
                    <a:pt x="48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8121799" y="2947874"/>
              <a:ext cx="150779" cy="84118"/>
            </a:xfrm>
            <a:custGeom>
              <a:avLst/>
              <a:gdLst/>
              <a:ahLst/>
              <a:cxnLst/>
              <a:rect l="l" t="t" r="r" b="b"/>
              <a:pathLst>
                <a:path w="95" h="53" extrusionOk="0">
                  <a:moveTo>
                    <a:pt x="85" y="4"/>
                  </a:moveTo>
                  <a:lnTo>
                    <a:pt x="94" y="9"/>
                  </a:lnTo>
                  <a:lnTo>
                    <a:pt x="95" y="14"/>
                  </a:lnTo>
                  <a:lnTo>
                    <a:pt x="86" y="17"/>
                  </a:lnTo>
                  <a:lnTo>
                    <a:pt x="81" y="30"/>
                  </a:lnTo>
                  <a:lnTo>
                    <a:pt x="73" y="43"/>
                  </a:lnTo>
                  <a:lnTo>
                    <a:pt x="62" y="46"/>
                  </a:lnTo>
                  <a:lnTo>
                    <a:pt x="52" y="46"/>
                  </a:lnTo>
                  <a:lnTo>
                    <a:pt x="41" y="50"/>
                  </a:lnTo>
                  <a:lnTo>
                    <a:pt x="36" y="53"/>
                  </a:lnTo>
                  <a:lnTo>
                    <a:pt x="23" y="50"/>
                  </a:lnTo>
                  <a:lnTo>
                    <a:pt x="11" y="42"/>
                  </a:lnTo>
                  <a:lnTo>
                    <a:pt x="6" y="40"/>
                  </a:lnTo>
                  <a:lnTo>
                    <a:pt x="3" y="33"/>
                  </a:lnTo>
                  <a:lnTo>
                    <a:pt x="0" y="33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9" y="17"/>
                  </a:lnTo>
                  <a:lnTo>
                    <a:pt x="10" y="9"/>
                  </a:lnTo>
                  <a:lnTo>
                    <a:pt x="18" y="14"/>
                  </a:lnTo>
                  <a:lnTo>
                    <a:pt x="23" y="16"/>
                  </a:lnTo>
                  <a:lnTo>
                    <a:pt x="36" y="14"/>
                  </a:lnTo>
                  <a:lnTo>
                    <a:pt x="37" y="10"/>
                  </a:lnTo>
                  <a:lnTo>
                    <a:pt x="43" y="9"/>
                  </a:lnTo>
                  <a:lnTo>
                    <a:pt x="49" y="7"/>
                  </a:lnTo>
                  <a:lnTo>
                    <a:pt x="51" y="8"/>
                  </a:lnTo>
                  <a:lnTo>
                    <a:pt x="57" y="6"/>
                  </a:lnTo>
                  <a:lnTo>
                    <a:pt x="60" y="1"/>
                  </a:lnTo>
                  <a:lnTo>
                    <a:pt x="66" y="0"/>
                  </a:lnTo>
                  <a:lnTo>
                    <a:pt x="82" y="6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10896145" y="4693727"/>
              <a:ext cx="47614" cy="26981"/>
            </a:xfrm>
            <a:custGeom>
              <a:avLst/>
              <a:gdLst/>
              <a:ahLst/>
              <a:cxnLst/>
              <a:rect l="l" t="t" r="r" b="b"/>
              <a:pathLst>
                <a:path w="30" h="17" extrusionOk="0">
                  <a:moveTo>
                    <a:pt x="28" y="17"/>
                  </a:moveTo>
                  <a:lnTo>
                    <a:pt x="21" y="17"/>
                  </a:lnTo>
                  <a:lnTo>
                    <a:pt x="0" y="4"/>
                  </a:lnTo>
                  <a:lnTo>
                    <a:pt x="17" y="0"/>
                  </a:lnTo>
                  <a:lnTo>
                    <a:pt x="25" y="6"/>
                  </a:lnTo>
                  <a:lnTo>
                    <a:pt x="30" y="11"/>
                  </a:lnTo>
                  <a:lnTo>
                    <a:pt x="28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1013594" y="4679443"/>
              <a:ext cx="46027" cy="44440"/>
            </a:xfrm>
            <a:custGeom>
              <a:avLst/>
              <a:gdLst/>
              <a:ahLst/>
              <a:cxnLst/>
              <a:rect l="l" t="t" r="r" b="b"/>
              <a:pathLst>
                <a:path w="29" h="28" extrusionOk="0">
                  <a:moveTo>
                    <a:pt x="28" y="0"/>
                  </a:moveTo>
                  <a:lnTo>
                    <a:pt x="29" y="4"/>
                  </a:lnTo>
                  <a:lnTo>
                    <a:pt x="29" y="9"/>
                  </a:lnTo>
                  <a:lnTo>
                    <a:pt x="17" y="24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11" y="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10839008" y="4655635"/>
              <a:ext cx="65073" cy="28568"/>
            </a:xfrm>
            <a:custGeom>
              <a:avLst/>
              <a:gdLst/>
              <a:ahLst/>
              <a:cxnLst/>
              <a:rect l="l" t="t" r="r" b="b"/>
              <a:pathLst>
                <a:path w="41" h="18" extrusionOk="0">
                  <a:moveTo>
                    <a:pt x="21" y="0"/>
                  </a:moveTo>
                  <a:lnTo>
                    <a:pt x="26" y="5"/>
                  </a:lnTo>
                  <a:lnTo>
                    <a:pt x="37" y="4"/>
                  </a:lnTo>
                  <a:lnTo>
                    <a:pt x="41" y="12"/>
                  </a:lnTo>
                  <a:lnTo>
                    <a:pt x="21" y="15"/>
                  </a:lnTo>
                  <a:lnTo>
                    <a:pt x="9" y="18"/>
                  </a:lnTo>
                  <a:lnTo>
                    <a:pt x="0" y="18"/>
                  </a:lnTo>
                  <a:lnTo>
                    <a:pt x="7" y="6"/>
                  </a:lnTo>
                  <a:lnTo>
                    <a:pt x="16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10923126" y="4655635"/>
              <a:ext cx="80944" cy="25394"/>
            </a:xfrm>
            <a:custGeom>
              <a:avLst/>
              <a:gdLst/>
              <a:ahLst/>
              <a:cxnLst/>
              <a:rect l="l" t="t" r="r" b="b"/>
              <a:pathLst>
                <a:path w="51" h="16" extrusionOk="0">
                  <a:moveTo>
                    <a:pt x="51" y="0"/>
                  </a:moveTo>
                  <a:lnTo>
                    <a:pt x="48" y="11"/>
                  </a:lnTo>
                  <a:lnTo>
                    <a:pt x="23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14" y="3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10542209" y="4588976"/>
              <a:ext cx="271403" cy="85705"/>
            </a:xfrm>
            <a:custGeom>
              <a:avLst/>
              <a:gdLst/>
              <a:ahLst/>
              <a:cxnLst/>
              <a:rect l="l" t="t" r="r" b="b"/>
              <a:pathLst>
                <a:path w="171" h="54" extrusionOk="0">
                  <a:moveTo>
                    <a:pt x="54" y="17"/>
                  </a:moveTo>
                  <a:lnTo>
                    <a:pt x="86" y="19"/>
                  </a:lnTo>
                  <a:lnTo>
                    <a:pt x="90" y="11"/>
                  </a:lnTo>
                  <a:lnTo>
                    <a:pt x="120" y="20"/>
                  </a:lnTo>
                  <a:lnTo>
                    <a:pt x="126" y="32"/>
                  </a:lnTo>
                  <a:lnTo>
                    <a:pt x="151" y="36"/>
                  </a:lnTo>
                  <a:lnTo>
                    <a:pt x="171" y="47"/>
                  </a:lnTo>
                  <a:lnTo>
                    <a:pt x="151" y="54"/>
                  </a:lnTo>
                  <a:lnTo>
                    <a:pt x="133" y="47"/>
                  </a:lnTo>
                  <a:lnTo>
                    <a:pt x="118" y="47"/>
                  </a:lnTo>
                  <a:lnTo>
                    <a:pt x="100" y="46"/>
                  </a:lnTo>
                  <a:lnTo>
                    <a:pt x="86" y="43"/>
                  </a:lnTo>
                  <a:lnTo>
                    <a:pt x="66" y="35"/>
                  </a:lnTo>
                  <a:lnTo>
                    <a:pt x="55" y="34"/>
                  </a:lnTo>
                  <a:lnTo>
                    <a:pt x="47" y="36"/>
                  </a:lnTo>
                  <a:lnTo>
                    <a:pt x="17" y="28"/>
                  </a:lnTo>
                  <a:lnTo>
                    <a:pt x="15" y="20"/>
                  </a:lnTo>
                  <a:lnTo>
                    <a:pt x="0" y="18"/>
                  </a:lnTo>
                  <a:lnTo>
                    <a:pt x="12" y="0"/>
                  </a:lnTo>
                  <a:lnTo>
                    <a:pt x="32" y="1"/>
                  </a:lnTo>
                  <a:lnTo>
                    <a:pt x="45" y="8"/>
                  </a:lnTo>
                  <a:lnTo>
                    <a:pt x="52" y="10"/>
                  </a:lnTo>
                  <a:lnTo>
                    <a:pt x="54" y="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11307217" y="4574691"/>
              <a:ext cx="17458" cy="44440"/>
            </a:xfrm>
            <a:custGeom>
              <a:avLst/>
              <a:gdLst/>
              <a:ahLst/>
              <a:cxnLst/>
              <a:rect l="l" t="t" r="r" b="b"/>
              <a:pathLst>
                <a:path w="11" h="28" extrusionOk="0">
                  <a:moveTo>
                    <a:pt x="10" y="15"/>
                  </a:moveTo>
                  <a:lnTo>
                    <a:pt x="0" y="28"/>
                  </a:lnTo>
                  <a:lnTo>
                    <a:pt x="0" y="14"/>
                  </a:lnTo>
                  <a:lnTo>
                    <a:pt x="3" y="7"/>
                  </a:lnTo>
                  <a:lnTo>
                    <a:pt x="7" y="0"/>
                  </a:lnTo>
                  <a:lnTo>
                    <a:pt x="11" y="6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11094539" y="4506444"/>
              <a:ext cx="33330" cy="19046"/>
            </a:xfrm>
            <a:custGeom>
              <a:avLst/>
              <a:gdLst/>
              <a:ahLst/>
              <a:cxnLst/>
              <a:rect l="l" t="t" r="r" b="b"/>
              <a:pathLst>
                <a:path w="21" h="12" extrusionOk="0">
                  <a:moveTo>
                    <a:pt x="21" y="6"/>
                  </a:moveTo>
                  <a:lnTo>
                    <a:pt x="15" y="12"/>
                  </a:lnTo>
                  <a:lnTo>
                    <a:pt x="3" y="9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1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11145327" y="4495334"/>
              <a:ext cx="77770" cy="31743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44" y="6"/>
                  </a:moveTo>
                  <a:lnTo>
                    <a:pt x="49" y="20"/>
                  </a:lnTo>
                  <a:lnTo>
                    <a:pt x="36" y="13"/>
                  </a:lnTo>
                  <a:lnTo>
                    <a:pt x="22" y="11"/>
                  </a:lnTo>
                  <a:lnTo>
                    <a:pt x="12" y="12"/>
                  </a:lnTo>
                  <a:lnTo>
                    <a:pt x="0" y="11"/>
                  </a:lnTo>
                  <a:lnTo>
                    <a:pt x="5" y="1"/>
                  </a:lnTo>
                  <a:lnTo>
                    <a:pt x="25" y="0"/>
                  </a:lnTo>
                  <a:lnTo>
                    <a:pt x="44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11218336" y="4422325"/>
              <a:ext cx="277751" cy="265052"/>
            </a:xfrm>
            <a:custGeom>
              <a:avLst/>
              <a:gdLst/>
              <a:ahLst/>
              <a:cxnLst/>
              <a:rect l="l" t="t" r="r" b="b"/>
              <a:pathLst>
                <a:path w="175" h="167" extrusionOk="0">
                  <a:moveTo>
                    <a:pt x="175" y="42"/>
                  </a:moveTo>
                  <a:lnTo>
                    <a:pt x="172" y="105"/>
                  </a:lnTo>
                  <a:lnTo>
                    <a:pt x="167" y="167"/>
                  </a:lnTo>
                  <a:lnTo>
                    <a:pt x="153" y="151"/>
                  </a:lnTo>
                  <a:lnTo>
                    <a:pt x="137" y="147"/>
                  </a:lnTo>
                  <a:lnTo>
                    <a:pt x="133" y="152"/>
                  </a:lnTo>
                  <a:lnTo>
                    <a:pt x="111" y="153"/>
                  </a:lnTo>
                  <a:lnTo>
                    <a:pt x="119" y="137"/>
                  </a:lnTo>
                  <a:lnTo>
                    <a:pt x="130" y="132"/>
                  </a:lnTo>
                  <a:lnTo>
                    <a:pt x="128" y="111"/>
                  </a:lnTo>
                  <a:lnTo>
                    <a:pt x="121" y="96"/>
                  </a:lnTo>
                  <a:lnTo>
                    <a:pt x="89" y="79"/>
                  </a:lnTo>
                  <a:lnTo>
                    <a:pt x="76" y="78"/>
                  </a:lnTo>
                  <a:lnTo>
                    <a:pt x="51" y="60"/>
                  </a:lnTo>
                  <a:lnTo>
                    <a:pt x="45" y="70"/>
                  </a:lnTo>
                  <a:lnTo>
                    <a:pt x="39" y="71"/>
                  </a:lnTo>
                  <a:lnTo>
                    <a:pt x="36" y="65"/>
                  </a:lnTo>
                  <a:lnTo>
                    <a:pt x="36" y="56"/>
                  </a:lnTo>
                  <a:lnTo>
                    <a:pt x="24" y="47"/>
                  </a:lnTo>
                  <a:lnTo>
                    <a:pt x="42" y="39"/>
                  </a:lnTo>
                  <a:lnTo>
                    <a:pt x="53" y="40"/>
                  </a:lnTo>
                  <a:lnTo>
                    <a:pt x="53" y="35"/>
                  </a:lnTo>
                  <a:lnTo>
                    <a:pt x="28" y="35"/>
                  </a:lnTo>
                  <a:lnTo>
                    <a:pt x="22" y="24"/>
                  </a:lnTo>
                  <a:lnTo>
                    <a:pt x="7" y="20"/>
                  </a:lnTo>
                  <a:lnTo>
                    <a:pt x="0" y="11"/>
                  </a:lnTo>
                  <a:lnTo>
                    <a:pt x="22" y="6"/>
                  </a:lnTo>
                  <a:lnTo>
                    <a:pt x="31" y="0"/>
                  </a:lnTo>
                  <a:lnTo>
                    <a:pt x="58" y="8"/>
                  </a:lnTo>
                  <a:lnTo>
                    <a:pt x="61" y="15"/>
                  </a:lnTo>
                  <a:lnTo>
                    <a:pt x="65" y="45"/>
                  </a:lnTo>
                  <a:lnTo>
                    <a:pt x="82" y="57"/>
                  </a:lnTo>
                  <a:lnTo>
                    <a:pt x="96" y="36"/>
                  </a:lnTo>
                  <a:lnTo>
                    <a:pt x="116" y="25"/>
                  </a:lnTo>
                  <a:lnTo>
                    <a:pt x="130" y="25"/>
                  </a:lnTo>
                  <a:lnTo>
                    <a:pt x="145" y="32"/>
                  </a:lnTo>
                  <a:lnTo>
                    <a:pt x="157" y="39"/>
                  </a:lnTo>
                  <a:lnTo>
                    <a:pt x="175" y="4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10904081" y="4362014"/>
              <a:ext cx="173000" cy="220612"/>
            </a:xfrm>
            <a:custGeom>
              <a:avLst/>
              <a:gdLst/>
              <a:ahLst/>
              <a:cxnLst/>
              <a:rect l="l" t="t" r="r" b="b"/>
              <a:pathLst>
                <a:path w="109" h="139" extrusionOk="0">
                  <a:moveTo>
                    <a:pt x="109" y="4"/>
                  </a:moveTo>
                  <a:lnTo>
                    <a:pt x="96" y="23"/>
                  </a:lnTo>
                  <a:lnTo>
                    <a:pt x="83" y="26"/>
                  </a:lnTo>
                  <a:lnTo>
                    <a:pt x="67" y="23"/>
                  </a:lnTo>
                  <a:lnTo>
                    <a:pt x="39" y="24"/>
                  </a:lnTo>
                  <a:lnTo>
                    <a:pt x="24" y="26"/>
                  </a:lnTo>
                  <a:lnTo>
                    <a:pt x="22" y="41"/>
                  </a:lnTo>
                  <a:lnTo>
                    <a:pt x="37" y="58"/>
                  </a:lnTo>
                  <a:lnTo>
                    <a:pt x="46" y="49"/>
                  </a:lnTo>
                  <a:lnTo>
                    <a:pt x="77" y="43"/>
                  </a:lnTo>
                  <a:lnTo>
                    <a:pt x="76" y="52"/>
                  </a:lnTo>
                  <a:lnTo>
                    <a:pt x="69" y="49"/>
                  </a:lnTo>
                  <a:lnTo>
                    <a:pt x="61" y="60"/>
                  </a:lnTo>
                  <a:lnTo>
                    <a:pt x="46" y="67"/>
                  </a:lnTo>
                  <a:lnTo>
                    <a:pt x="61" y="91"/>
                  </a:lnTo>
                  <a:lnTo>
                    <a:pt x="58" y="98"/>
                  </a:lnTo>
                  <a:lnTo>
                    <a:pt x="72" y="120"/>
                  </a:lnTo>
                  <a:lnTo>
                    <a:pt x="71" y="132"/>
                  </a:lnTo>
                  <a:lnTo>
                    <a:pt x="62" y="138"/>
                  </a:lnTo>
                  <a:lnTo>
                    <a:pt x="56" y="131"/>
                  </a:lnTo>
                  <a:lnTo>
                    <a:pt x="65" y="116"/>
                  </a:lnTo>
                  <a:lnTo>
                    <a:pt x="48" y="123"/>
                  </a:lnTo>
                  <a:lnTo>
                    <a:pt x="44" y="118"/>
                  </a:lnTo>
                  <a:lnTo>
                    <a:pt x="46" y="111"/>
                  </a:lnTo>
                  <a:lnTo>
                    <a:pt x="35" y="100"/>
                  </a:lnTo>
                  <a:lnTo>
                    <a:pt x="37" y="81"/>
                  </a:lnTo>
                  <a:lnTo>
                    <a:pt x="25" y="86"/>
                  </a:lnTo>
                  <a:lnTo>
                    <a:pt x="26" y="109"/>
                  </a:lnTo>
                  <a:lnTo>
                    <a:pt x="25" y="136"/>
                  </a:lnTo>
                  <a:lnTo>
                    <a:pt x="15" y="139"/>
                  </a:lnTo>
                  <a:lnTo>
                    <a:pt x="7" y="134"/>
                  </a:lnTo>
                  <a:lnTo>
                    <a:pt x="13" y="116"/>
                  </a:lnTo>
                  <a:lnTo>
                    <a:pt x="12" y="97"/>
                  </a:lnTo>
                  <a:lnTo>
                    <a:pt x="4" y="97"/>
                  </a:lnTo>
                  <a:lnTo>
                    <a:pt x="0" y="84"/>
                  </a:lnTo>
                  <a:lnTo>
                    <a:pt x="7" y="72"/>
                  </a:lnTo>
                  <a:lnTo>
                    <a:pt x="9" y="57"/>
                  </a:lnTo>
                  <a:lnTo>
                    <a:pt x="18" y="28"/>
                  </a:lnTo>
                  <a:lnTo>
                    <a:pt x="22" y="20"/>
                  </a:lnTo>
                  <a:lnTo>
                    <a:pt x="36" y="6"/>
                  </a:lnTo>
                  <a:lnTo>
                    <a:pt x="49" y="12"/>
                  </a:lnTo>
                  <a:lnTo>
                    <a:pt x="70" y="14"/>
                  </a:lnTo>
                  <a:lnTo>
                    <a:pt x="89" y="14"/>
                  </a:lnTo>
                  <a:lnTo>
                    <a:pt x="106" y="0"/>
                  </a:lnTo>
                  <a:lnTo>
                    <a:pt x="109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11135805" y="4346143"/>
              <a:ext cx="33330" cy="92054"/>
            </a:xfrm>
            <a:custGeom>
              <a:avLst/>
              <a:gdLst/>
              <a:ahLst/>
              <a:cxnLst/>
              <a:rect l="l" t="t" r="r" b="b"/>
              <a:pathLst>
                <a:path w="21" h="58" extrusionOk="0">
                  <a:moveTo>
                    <a:pt x="21" y="19"/>
                  </a:moveTo>
                  <a:lnTo>
                    <a:pt x="20" y="36"/>
                  </a:lnTo>
                  <a:lnTo>
                    <a:pt x="11" y="34"/>
                  </a:lnTo>
                  <a:lnTo>
                    <a:pt x="9" y="46"/>
                  </a:lnTo>
                  <a:lnTo>
                    <a:pt x="16" y="56"/>
                  </a:lnTo>
                  <a:lnTo>
                    <a:pt x="11" y="58"/>
                  </a:lnTo>
                  <a:lnTo>
                    <a:pt x="5" y="46"/>
                  </a:lnTo>
                  <a:lnTo>
                    <a:pt x="0" y="22"/>
                  </a:lnTo>
                  <a:lnTo>
                    <a:pt x="3" y="7"/>
                  </a:lnTo>
                  <a:lnTo>
                    <a:pt x="8" y="0"/>
                  </a:lnTo>
                  <a:lnTo>
                    <a:pt x="9" y="10"/>
                  </a:lnTo>
                  <a:lnTo>
                    <a:pt x="20" y="12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10642200" y="4281071"/>
              <a:ext cx="268228" cy="253942"/>
            </a:xfrm>
            <a:custGeom>
              <a:avLst/>
              <a:gdLst/>
              <a:ahLst/>
              <a:cxnLst/>
              <a:rect l="l" t="t" r="r" b="b"/>
              <a:pathLst>
                <a:path w="169" h="160" extrusionOk="0">
                  <a:moveTo>
                    <a:pt x="12" y="44"/>
                  </a:moveTo>
                  <a:lnTo>
                    <a:pt x="15" y="57"/>
                  </a:lnTo>
                  <a:lnTo>
                    <a:pt x="27" y="68"/>
                  </a:lnTo>
                  <a:lnTo>
                    <a:pt x="37" y="63"/>
                  </a:lnTo>
                  <a:lnTo>
                    <a:pt x="49" y="65"/>
                  </a:lnTo>
                  <a:lnTo>
                    <a:pt x="58" y="55"/>
                  </a:lnTo>
                  <a:lnTo>
                    <a:pt x="66" y="54"/>
                  </a:lnTo>
                  <a:lnTo>
                    <a:pt x="82" y="59"/>
                  </a:lnTo>
                  <a:lnTo>
                    <a:pt x="96" y="54"/>
                  </a:lnTo>
                  <a:lnTo>
                    <a:pt x="103" y="28"/>
                  </a:lnTo>
                  <a:lnTo>
                    <a:pt x="110" y="22"/>
                  </a:lnTo>
                  <a:lnTo>
                    <a:pt x="114" y="0"/>
                  </a:lnTo>
                  <a:lnTo>
                    <a:pt x="134" y="0"/>
                  </a:lnTo>
                  <a:lnTo>
                    <a:pt x="148" y="3"/>
                  </a:lnTo>
                  <a:lnTo>
                    <a:pt x="140" y="20"/>
                  </a:lnTo>
                  <a:lnTo>
                    <a:pt x="153" y="38"/>
                  </a:lnTo>
                  <a:lnTo>
                    <a:pt x="150" y="47"/>
                  </a:lnTo>
                  <a:lnTo>
                    <a:pt x="169" y="65"/>
                  </a:lnTo>
                  <a:lnTo>
                    <a:pt x="149" y="67"/>
                  </a:lnTo>
                  <a:lnTo>
                    <a:pt x="144" y="80"/>
                  </a:lnTo>
                  <a:lnTo>
                    <a:pt x="145" y="97"/>
                  </a:lnTo>
                  <a:lnTo>
                    <a:pt x="128" y="111"/>
                  </a:lnTo>
                  <a:lnTo>
                    <a:pt x="127" y="129"/>
                  </a:lnTo>
                  <a:lnTo>
                    <a:pt x="120" y="158"/>
                  </a:lnTo>
                  <a:lnTo>
                    <a:pt x="117" y="151"/>
                  </a:lnTo>
                  <a:lnTo>
                    <a:pt x="98" y="160"/>
                  </a:lnTo>
                  <a:lnTo>
                    <a:pt x="92" y="148"/>
                  </a:lnTo>
                  <a:lnTo>
                    <a:pt x="80" y="148"/>
                  </a:lnTo>
                  <a:lnTo>
                    <a:pt x="71" y="141"/>
                  </a:lnTo>
                  <a:lnTo>
                    <a:pt x="51" y="148"/>
                  </a:lnTo>
                  <a:lnTo>
                    <a:pt x="46" y="139"/>
                  </a:lnTo>
                  <a:lnTo>
                    <a:pt x="34" y="140"/>
                  </a:lnTo>
                  <a:lnTo>
                    <a:pt x="21" y="138"/>
                  </a:lnTo>
                  <a:lnTo>
                    <a:pt x="20" y="112"/>
                  </a:lnTo>
                  <a:lnTo>
                    <a:pt x="11" y="107"/>
                  </a:lnTo>
                  <a:lnTo>
                    <a:pt x="3" y="91"/>
                  </a:lnTo>
                  <a:lnTo>
                    <a:pt x="0" y="74"/>
                  </a:lnTo>
                  <a:lnTo>
                    <a:pt x="3" y="57"/>
                  </a:lnTo>
                  <a:lnTo>
                    <a:pt x="12" y="4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10275567" y="4244565"/>
              <a:ext cx="290449" cy="344409"/>
            </a:xfrm>
            <a:custGeom>
              <a:avLst/>
              <a:gdLst/>
              <a:ahLst/>
              <a:cxnLst/>
              <a:rect l="l" t="t" r="r" b="b"/>
              <a:pathLst>
                <a:path w="183" h="217" extrusionOk="0">
                  <a:moveTo>
                    <a:pt x="176" y="217"/>
                  </a:moveTo>
                  <a:lnTo>
                    <a:pt x="157" y="217"/>
                  </a:lnTo>
                  <a:lnTo>
                    <a:pt x="144" y="201"/>
                  </a:lnTo>
                  <a:lnTo>
                    <a:pt x="123" y="185"/>
                  </a:lnTo>
                  <a:lnTo>
                    <a:pt x="116" y="174"/>
                  </a:lnTo>
                  <a:lnTo>
                    <a:pt x="104" y="158"/>
                  </a:lnTo>
                  <a:lnTo>
                    <a:pt x="96" y="144"/>
                  </a:lnTo>
                  <a:lnTo>
                    <a:pt x="83" y="117"/>
                  </a:lnTo>
                  <a:lnTo>
                    <a:pt x="69" y="101"/>
                  </a:lnTo>
                  <a:lnTo>
                    <a:pt x="64" y="85"/>
                  </a:lnTo>
                  <a:lnTo>
                    <a:pt x="57" y="70"/>
                  </a:lnTo>
                  <a:lnTo>
                    <a:pt x="42" y="58"/>
                  </a:lnTo>
                  <a:lnTo>
                    <a:pt x="33" y="42"/>
                  </a:lnTo>
                  <a:lnTo>
                    <a:pt x="20" y="31"/>
                  </a:lnTo>
                  <a:lnTo>
                    <a:pt x="2" y="11"/>
                  </a:lnTo>
                  <a:lnTo>
                    <a:pt x="0" y="0"/>
                  </a:lnTo>
                  <a:lnTo>
                    <a:pt x="11" y="2"/>
                  </a:lnTo>
                  <a:lnTo>
                    <a:pt x="37" y="5"/>
                  </a:lnTo>
                  <a:lnTo>
                    <a:pt x="52" y="24"/>
                  </a:lnTo>
                  <a:lnTo>
                    <a:pt x="66" y="37"/>
                  </a:lnTo>
                  <a:lnTo>
                    <a:pt x="75" y="45"/>
                  </a:lnTo>
                  <a:lnTo>
                    <a:pt x="91" y="65"/>
                  </a:lnTo>
                  <a:lnTo>
                    <a:pt x="109" y="66"/>
                  </a:lnTo>
                  <a:lnTo>
                    <a:pt x="123" y="78"/>
                  </a:lnTo>
                  <a:lnTo>
                    <a:pt x="133" y="94"/>
                  </a:lnTo>
                  <a:lnTo>
                    <a:pt x="146" y="103"/>
                  </a:lnTo>
                  <a:lnTo>
                    <a:pt x="139" y="119"/>
                  </a:lnTo>
                  <a:lnTo>
                    <a:pt x="148" y="125"/>
                  </a:lnTo>
                  <a:lnTo>
                    <a:pt x="154" y="126"/>
                  </a:lnTo>
                  <a:lnTo>
                    <a:pt x="157" y="139"/>
                  </a:lnTo>
                  <a:lnTo>
                    <a:pt x="163" y="149"/>
                  </a:lnTo>
                  <a:lnTo>
                    <a:pt x="175" y="151"/>
                  </a:lnTo>
                  <a:lnTo>
                    <a:pt x="183" y="163"/>
                  </a:lnTo>
                  <a:lnTo>
                    <a:pt x="178" y="187"/>
                  </a:lnTo>
                  <a:lnTo>
                    <a:pt x="176" y="2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9512147" y="3339896"/>
              <a:ext cx="736440" cy="831661"/>
            </a:xfrm>
            <a:custGeom>
              <a:avLst/>
              <a:gdLst/>
              <a:ahLst/>
              <a:cxnLst/>
              <a:rect l="l" t="t" r="r" b="b"/>
              <a:pathLst>
                <a:path w="464" h="524" extrusionOk="0">
                  <a:moveTo>
                    <a:pt x="190" y="101"/>
                  </a:moveTo>
                  <a:lnTo>
                    <a:pt x="182" y="110"/>
                  </a:lnTo>
                  <a:lnTo>
                    <a:pt x="179" y="127"/>
                  </a:lnTo>
                  <a:lnTo>
                    <a:pt x="196" y="135"/>
                  </a:lnTo>
                  <a:lnTo>
                    <a:pt x="213" y="144"/>
                  </a:lnTo>
                  <a:lnTo>
                    <a:pt x="236" y="154"/>
                  </a:lnTo>
                  <a:lnTo>
                    <a:pt x="259" y="157"/>
                  </a:lnTo>
                  <a:lnTo>
                    <a:pt x="270" y="167"/>
                  </a:lnTo>
                  <a:lnTo>
                    <a:pt x="283" y="168"/>
                  </a:lnTo>
                  <a:lnTo>
                    <a:pt x="304" y="173"/>
                  </a:lnTo>
                  <a:lnTo>
                    <a:pt x="317" y="173"/>
                  </a:lnTo>
                  <a:lnTo>
                    <a:pt x="318" y="165"/>
                  </a:lnTo>
                  <a:lnTo>
                    <a:pt x="313" y="153"/>
                  </a:lnTo>
                  <a:lnTo>
                    <a:pt x="313" y="145"/>
                  </a:lnTo>
                  <a:lnTo>
                    <a:pt x="322" y="141"/>
                  </a:lnTo>
                  <a:lnTo>
                    <a:pt x="326" y="156"/>
                  </a:lnTo>
                  <a:lnTo>
                    <a:pt x="327" y="159"/>
                  </a:lnTo>
                  <a:lnTo>
                    <a:pt x="344" y="167"/>
                  </a:lnTo>
                  <a:lnTo>
                    <a:pt x="353" y="164"/>
                  </a:lnTo>
                  <a:lnTo>
                    <a:pt x="367" y="165"/>
                  </a:lnTo>
                  <a:lnTo>
                    <a:pt x="381" y="164"/>
                  </a:lnTo>
                  <a:lnTo>
                    <a:pt x="379" y="153"/>
                  </a:lnTo>
                  <a:lnTo>
                    <a:pt x="371" y="147"/>
                  </a:lnTo>
                  <a:lnTo>
                    <a:pt x="384" y="144"/>
                  </a:lnTo>
                  <a:lnTo>
                    <a:pt x="396" y="130"/>
                  </a:lnTo>
                  <a:lnTo>
                    <a:pt x="411" y="119"/>
                  </a:lnTo>
                  <a:lnTo>
                    <a:pt x="426" y="123"/>
                  </a:lnTo>
                  <a:lnTo>
                    <a:pt x="436" y="115"/>
                  </a:lnTo>
                  <a:lnTo>
                    <a:pt x="446" y="127"/>
                  </a:lnTo>
                  <a:lnTo>
                    <a:pt x="442" y="135"/>
                  </a:lnTo>
                  <a:lnTo>
                    <a:pt x="461" y="138"/>
                  </a:lnTo>
                  <a:lnTo>
                    <a:pt x="464" y="144"/>
                  </a:lnTo>
                  <a:lnTo>
                    <a:pt x="458" y="148"/>
                  </a:lnTo>
                  <a:lnTo>
                    <a:pt x="462" y="160"/>
                  </a:lnTo>
                  <a:lnTo>
                    <a:pt x="450" y="156"/>
                  </a:lnTo>
                  <a:lnTo>
                    <a:pt x="432" y="170"/>
                  </a:lnTo>
                  <a:lnTo>
                    <a:pt x="434" y="181"/>
                  </a:lnTo>
                  <a:lnTo>
                    <a:pt x="428" y="196"/>
                  </a:lnTo>
                  <a:lnTo>
                    <a:pt x="430" y="206"/>
                  </a:lnTo>
                  <a:lnTo>
                    <a:pt x="424" y="221"/>
                  </a:lnTo>
                  <a:lnTo>
                    <a:pt x="411" y="217"/>
                  </a:lnTo>
                  <a:lnTo>
                    <a:pt x="413" y="237"/>
                  </a:lnTo>
                  <a:lnTo>
                    <a:pt x="410" y="243"/>
                  </a:lnTo>
                  <a:lnTo>
                    <a:pt x="413" y="251"/>
                  </a:lnTo>
                  <a:lnTo>
                    <a:pt x="406" y="256"/>
                  </a:lnTo>
                  <a:lnTo>
                    <a:pt x="393" y="225"/>
                  </a:lnTo>
                  <a:lnTo>
                    <a:pt x="389" y="225"/>
                  </a:lnTo>
                  <a:lnTo>
                    <a:pt x="388" y="238"/>
                  </a:lnTo>
                  <a:lnTo>
                    <a:pt x="377" y="228"/>
                  </a:lnTo>
                  <a:lnTo>
                    <a:pt x="381" y="217"/>
                  </a:lnTo>
                  <a:lnTo>
                    <a:pt x="388" y="216"/>
                  </a:lnTo>
                  <a:lnTo>
                    <a:pt x="393" y="200"/>
                  </a:lnTo>
                  <a:lnTo>
                    <a:pt x="382" y="197"/>
                  </a:lnTo>
                  <a:lnTo>
                    <a:pt x="367" y="197"/>
                  </a:lnTo>
                  <a:lnTo>
                    <a:pt x="351" y="194"/>
                  </a:lnTo>
                  <a:lnTo>
                    <a:pt x="348" y="181"/>
                  </a:lnTo>
                  <a:lnTo>
                    <a:pt x="340" y="180"/>
                  </a:lnTo>
                  <a:lnTo>
                    <a:pt x="325" y="172"/>
                  </a:lnTo>
                  <a:lnTo>
                    <a:pt x="322" y="185"/>
                  </a:lnTo>
                  <a:lnTo>
                    <a:pt x="336" y="195"/>
                  </a:lnTo>
                  <a:lnTo>
                    <a:pt x="327" y="202"/>
                  </a:lnTo>
                  <a:lnTo>
                    <a:pt x="324" y="209"/>
                  </a:lnTo>
                  <a:lnTo>
                    <a:pt x="335" y="214"/>
                  </a:lnTo>
                  <a:lnTo>
                    <a:pt x="334" y="225"/>
                  </a:lnTo>
                  <a:lnTo>
                    <a:pt x="341" y="240"/>
                  </a:lnTo>
                  <a:lnTo>
                    <a:pt x="347" y="256"/>
                  </a:lnTo>
                  <a:lnTo>
                    <a:pt x="345" y="262"/>
                  </a:lnTo>
                  <a:lnTo>
                    <a:pt x="333" y="262"/>
                  </a:lnTo>
                  <a:lnTo>
                    <a:pt x="314" y="266"/>
                  </a:lnTo>
                  <a:lnTo>
                    <a:pt x="317" y="280"/>
                  </a:lnTo>
                  <a:lnTo>
                    <a:pt x="310" y="292"/>
                  </a:lnTo>
                  <a:lnTo>
                    <a:pt x="287" y="304"/>
                  </a:lnTo>
                  <a:lnTo>
                    <a:pt x="272" y="327"/>
                  </a:lnTo>
                  <a:lnTo>
                    <a:pt x="261" y="339"/>
                  </a:lnTo>
                  <a:lnTo>
                    <a:pt x="246" y="351"/>
                  </a:lnTo>
                  <a:lnTo>
                    <a:pt x="247" y="360"/>
                  </a:lnTo>
                  <a:lnTo>
                    <a:pt x="239" y="364"/>
                  </a:lnTo>
                  <a:lnTo>
                    <a:pt x="225" y="372"/>
                  </a:lnTo>
                  <a:lnTo>
                    <a:pt x="217" y="373"/>
                  </a:lnTo>
                  <a:lnTo>
                    <a:pt x="213" y="387"/>
                  </a:lnTo>
                  <a:lnTo>
                    <a:pt x="219" y="412"/>
                  </a:lnTo>
                  <a:lnTo>
                    <a:pt x="221" y="427"/>
                  </a:lnTo>
                  <a:lnTo>
                    <a:pt x="216" y="446"/>
                  </a:lnTo>
                  <a:lnTo>
                    <a:pt x="218" y="478"/>
                  </a:lnTo>
                  <a:lnTo>
                    <a:pt x="209" y="478"/>
                  </a:lnTo>
                  <a:lnTo>
                    <a:pt x="202" y="493"/>
                  </a:lnTo>
                  <a:lnTo>
                    <a:pt x="207" y="500"/>
                  </a:lnTo>
                  <a:lnTo>
                    <a:pt x="193" y="505"/>
                  </a:lnTo>
                  <a:lnTo>
                    <a:pt x="188" y="518"/>
                  </a:lnTo>
                  <a:lnTo>
                    <a:pt x="181" y="524"/>
                  </a:lnTo>
                  <a:lnTo>
                    <a:pt x="165" y="506"/>
                  </a:lnTo>
                  <a:lnTo>
                    <a:pt x="156" y="479"/>
                  </a:lnTo>
                  <a:lnTo>
                    <a:pt x="148" y="460"/>
                  </a:lnTo>
                  <a:lnTo>
                    <a:pt x="142" y="451"/>
                  </a:lnTo>
                  <a:lnTo>
                    <a:pt x="131" y="433"/>
                  </a:lnTo>
                  <a:lnTo>
                    <a:pt x="125" y="409"/>
                  </a:lnTo>
                  <a:lnTo>
                    <a:pt x="122" y="397"/>
                  </a:lnTo>
                  <a:lnTo>
                    <a:pt x="104" y="371"/>
                  </a:lnTo>
                  <a:lnTo>
                    <a:pt x="93" y="334"/>
                  </a:lnTo>
                  <a:lnTo>
                    <a:pt x="86" y="310"/>
                  </a:lnTo>
                  <a:lnTo>
                    <a:pt x="83" y="287"/>
                  </a:lnTo>
                  <a:lnTo>
                    <a:pt x="79" y="269"/>
                  </a:lnTo>
                  <a:lnTo>
                    <a:pt x="56" y="280"/>
                  </a:lnTo>
                  <a:lnTo>
                    <a:pt x="44" y="278"/>
                  </a:lnTo>
                  <a:lnTo>
                    <a:pt x="19" y="255"/>
                  </a:lnTo>
                  <a:lnTo>
                    <a:pt x="27" y="248"/>
                  </a:lnTo>
                  <a:lnTo>
                    <a:pt x="21" y="241"/>
                  </a:lnTo>
                  <a:lnTo>
                    <a:pt x="0" y="224"/>
                  </a:lnTo>
                  <a:lnTo>
                    <a:pt x="10" y="212"/>
                  </a:lnTo>
                  <a:lnTo>
                    <a:pt x="45" y="212"/>
                  </a:lnTo>
                  <a:lnTo>
                    <a:pt x="40" y="196"/>
                  </a:lnTo>
                  <a:lnTo>
                    <a:pt x="30" y="186"/>
                  </a:lnTo>
                  <a:lnTo>
                    <a:pt x="25" y="171"/>
                  </a:lnTo>
                  <a:lnTo>
                    <a:pt x="14" y="163"/>
                  </a:lnTo>
                  <a:lnTo>
                    <a:pt x="28" y="142"/>
                  </a:lnTo>
                  <a:lnTo>
                    <a:pt x="48" y="144"/>
                  </a:lnTo>
                  <a:lnTo>
                    <a:pt x="61" y="124"/>
                  </a:lnTo>
                  <a:lnTo>
                    <a:pt x="68" y="105"/>
                  </a:lnTo>
                  <a:lnTo>
                    <a:pt x="79" y="86"/>
                  </a:lnTo>
                  <a:lnTo>
                    <a:pt x="76" y="72"/>
                  </a:lnTo>
                  <a:lnTo>
                    <a:pt x="88" y="61"/>
                  </a:lnTo>
                  <a:lnTo>
                    <a:pt x="72" y="52"/>
                  </a:lnTo>
                  <a:lnTo>
                    <a:pt x="64" y="39"/>
                  </a:lnTo>
                  <a:lnTo>
                    <a:pt x="53" y="22"/>
                  </a:lnTo>
                  <a:lnTo>
                    <a:pt x="59" y="14"/>
                  </a:lnTo>
                  <a:lnTo>
                    <a:pt x="85" y="19"/>
                  </a:lnTo>
                  <a:lnTo>
                    <a:pt x="102" y="16"/>
                  </a:lnTo>
                  <a:lnTo>
                    <a:pt x="113" y="0"/>
                  </a:lnTo>
                  <a:lnTo>
                    <a:pt x="136" y="22"/>
                  </a:lnTo>
                  <a:lnTo>
                    <a:pt x="138" y="38"/>
                  </a:lnTo>
                  <a:lnTo>
                    <a:pt x="147" y="47"/>
                  </a:lnTo>
                  <a:lnTo>
                    <a:pt x="149" y="57"/>
                  </a:lnTo>
                  <a:lnTo>
                    <a:pt x="136" y="55"/>
                  </a:lnTo>
                  <a:lnTo>
                    <a:pt x="146" y="76"/>
                  </a:lnTo>
                  <a:lnTo>
                    <a:pt x="165" y="87"/>
                  </a:lnTo>
                  <a:lnTo>
                    <a:pt x="190" y="101"/>
                  </a:lnTo>
                  <a:lnTo>
                    <a:pt x="190" y="10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7512332" y="2759003"/>
              <a:ext cx="92055" cy="99989"/>
            </a:xfrm>
            <a:custGeom>
              <a:avLst/>
              <a:gdLst/>
              <a:ahLst/>
              <a:cxnLst/>
              <a:rect l="l" t="t" r="r" b="b"/>
              <a:pathLst>
                <a:path w="58" h="63" extrusionOk="0">
                  <a:moveTo>
                    <a:pt x="56" y="23"/>
                  </a:moveTo>
                  <a:lnTo>
                    <a:pt x="58" y="36"/>
                  </a:lnTo>
                  <a:lnTo>
                    <a:pt x="46" y="52"/>
                  </a:lnTo>
                  <a:lnTo>
                    <a:pt x="20" y="63"/>
                  </a:lnTo>
                  <a:lnTo>
                    <a:pt x="0" y="60"/>
                  </a:lnTo>
                  <a:lnTo>
                    <a:pt x="13" y="42"/>
                  </a:lnTo>
                  <a:lnTo>
                    <a:pt x="6" y="23"/>
                  </a:lnTo>
                  <a:lnTo>
                    <a:pt x="26" y="9"/>
                  </a:lnTo>
                  <a:lnTo>
                    <a:pt x="37" y="0"/>
                  </a:lnTo>
                  <a:lnTo>
                    <a:pt x="40" y="10"/>
                  </a:lnTo>
                  <a:lnTo>
                    <a:pt x="36" y="19"/>
                  </a:lnTo>
                  <a:lnTo>
                    <a:pt x="45" y="19"/>
                  </a:lnTo>
                  <a:lnTo>
                    <a:pt x="56" y="23"/>
                  </a:lnTo>
                  <a:lnTo>
                    <a:pt x="56" y="2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8826495" y="3212925"/>
              <a:ext cx="549155" cy="441225"/>
            </a:xfrm>
            <a:custGeom>
              <a:avLst/>
              <a:gdLst/>
              <a:ahLst/>
              <a:cxnLst/>
              <a:rect l="l" t="t" r="r" b="b"/>
              <a:pathLst>
                <a:path w="346" h="278" extrusionOk="0">
                  <a:moveTo>
                    <a:pt x="34" y="19"/>
                  </a:moveTo>
                  <a:lnTo>
                    <a:pt x="39" y="18"/>
                  </a:lnTo>
                  <a:lnTo>
                    <a:pt x="55" y="4"/>
                  </a:lnTo>
                  <a:lnTo>
                    <a:pt x="61" y="2"/>
                  </a:lnTo>
                  <a:lnTo>
                    <a:pt x="66" y="8"/>
                  </a:lnTo>
                  <a:lnTo>
                    <a:pt x="63" y="17"/>
                  </a:lnTo>
                  <a:lnTo>
                    <a:pt x="74" y="27"/>
                  </a:lnTo>
                  <a:lnTo>
                    <a:pt x="78" y="26"/>
                  </a:lnTo>
                  <a:lnTo>
                    <a:pt x="86" y="40"/>
                  </a:lnTo>
                  <a:lnTo>
                    <a:pt x="101" y="44"/>
                  </a:lnTo>
                  <a:lnTo>
                    <a:pt x="114" y="53"/>
                  </a:lnTo>
                  <a:lnTo>
                    <a:pt x="137" y="57"/>
                  </a:lnTo>
                  <a:lnTo>
                    <a:pt x="160" y="52"/>
                  </a:lnTo>
                  <a:lnTo>
                    <a:pt x="161" y="47"/>
                  </a:lnTo>
                  <a:lnTo>
                    <a:pt x="174" y="44"/>
                  </a:lnTo>
                  <a:lnTo>
                    <a:pt x="183" y="33"/>
                  </a:lnTo>
                  <a:lnTo>
                    <a:pt x="194" y="33"/>
                  </a:lnTo>
                  <a:lnTo>
                    <a:pt x="200" y="30"/>
                  </a:lnTo>
                  <a:lnTo>
                    <a:pt x="211" y="32"/>
                  </a:lnTo>
                  <a:lnTo>
                    <a:pt x="231" y="42"/>
                  </a:lnTo>
                  <a:lnTo>
                    <a:pt x="243" y="44"/>
                  </a:lnTo>
                  <a:lnTo>
                    <a:pt x="265" y="60"/>
                  </a:lnTo>
                  <a:lnTo>
                    <a:pt x="277" y="61"/>
                  </a:lnTo>
                  <a:lnTo>
                    <a:pt x="282" y="77"/>
                  </a:lnTo>
                  <a:lnTo>
                    <a:pt x="280" y="101"/>
                  </a:lnTo>
                  <a:lnTo>
                    <a:pt x="278" y="114"/>
                  </a:lnTo>
                  <a:lnTo>
                    <a:pt x="286" y="117"/>
                  </a:lnTo>
                  <a:lnTo>
                    <a:pt x="281" y="127"/>
                  </a:lnTo>
                  <a:lnTo>
                    <a:pt x="289" y="143"/>
                  </a:lnTo>
                  <a:lnTo>
                    <a:pt x="293" y="155"/>
                  </a:lnTo>
                  <a:lnTo>
                    <a:pt x="306" y="159"/>
                  </a:lnTo>
                  <a:lnTo>
                    <a:pt x="309" y="170"/>
                  </a:lnTo>
                  <a:lnTo>
                    <a:pt x="297" y="187"/>
                  </a:lnTo>
                  <a:lnTo>
                    <a:pt x="306" y="198"/>
                  </a:lnTo>
                  <a:lnTo>
                    <a:pt x="315" y="209"/>
                  </a:lnTo>
                  <a:lnTo>
                    <a:pt x="332" y="218"/>
                  </a:lnTo>
                  <a:lnTo>
                    <a:pt x="334" y="234"/>
                  </a:lnTo>
                  <a:lnTo>
                    <a:pt x="343" y="237"/>
                  </a:lnTo>
                  <a:lnTo>
                    <a:pt x="346" y="246"/>
                  </a:lnTo>
                  <a:lnTo>
                    <a:pt x="323" y="256"/>
                  </a:lnTo>
                  <a:lnTo>
                    <a:pt x="320" y="278"/>
                  </a:lnTo>
                  <a:lnTo>
                    <a:pt x="289" y="273"/>
                  </a:lnTo>
                  <a:lnTo>
                    <a:pt x="270" y="268"/>
                  </a:lnTo>
                  <a:lnTo>
                    <a:pt x="252" y="265"/>
                  </a:lnTo>
                  <a:lnTo>
                    <a:pt x="242" y="242"/>
                  </a:lnTo>
                  <a:lnTo>
                    <a:pt x="234" y="239"/>
                  </a:lnTo>
                  <a:lnTo>
                    <a:pt x="221" y="242"/>
                  </a:lnTo>
                  <a:lnTo>
                    <a:pt x="206" y="251"/>
                  </a:lnTo>
                  <a:lnTo>
                    <a:pt x="186" y="245"/>
                  </a:lnTo>
                  <a:lnTo>
                    <a:pt x="167" y="230"/>
                  </a:lnTo>
                  <a:lnTo>
                    <a:pt x="151" y="225"/>
                  </a:lnTo>
                  <a:lnTo>
                    <a:pt x="138" y="207"/>
                  </a:lnTo>
                  <a:lnTo>
                    <a:pt x="123" y="182"/>
                  </a:lnTo>
                  <a:lnTo>
                    <a:pt x="115" y="184"/>
                  </a:lnTo>
                  <a:lnTo>
                    <a:pt x="103" y="179"/>
                  </a:lnTo>
                  <a:lnTo>
                    <a:pt x="98" y="186"/>
                  </a:lnTo>
                  <a:lnTo>
                    <a:pt x="88" y="176"/>
                  </a:lnTo>
                  <a:lnTo>
                    <a:pt x="86" y="166"/>
                  </a:lnTo>
                  <a:lnTo>
                    <a:pt x="81" y="166"/>
                  </a:lnTo>
                  <a:lnTo>
                    <a:pt x="82" y="152"/>
                  </a:lnTo>
                  <a:lnTo>
                    <a:pt x="72" y="138"/>
                  </a:lnTo>
                  <a:lnTo>
                    <a:pt x="51" y="127"/>
                  </a:lnTo>
                  <a:lnTo>
                    <a:pt x="37" y="109"/>
                  </a:lnTo>
                  <a:lnTo>
                    <a:pt x="38" y="94"/>
                  </a:lnTo>
                  <a:lnTo>
                    <a:pt x="46" y="87"/>
                  </a:lnTo>
                  <a:lnTo>
                    <a:pt x="43" y="76"/>
                  </a:lnTo>
                  <a:lnTo>
                    <a:pt x="32" y="70"/>
                  </a:lnTo>
                  <a:lnTo>
                    <a:pt x="18" y="4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0" y="5"/>
                  </a:lnTo>
                  <a:lnTo>
                    <a:pt x="9" y="0"/>
                  </a:lnTo>
                  <a:lnTo>
                    <a:pt x="13" y="7"/>
                  </a:lnTo>
                  <a:lnTo>
                    <a:pt x="23" y="16"/>
                  </a:lnTo>
                  <a:lnTo>
                    <a:pt x="34" y="19"/>
                  </a:lnTo>
                  <a:lnTo>
                    <a:pt x="34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8720156" y="3282759"/>
              <a:ext cx="261880" cy="250768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85" y="4"/>
                  </a:moveTo>
                  <a:lnTo>
                    <a:pt x="99" y="26"/>
                  </a:lnTo>
                  <a:lnTo>
                    <a:pt x="110" y="32"/>
                  </a:lnTo>
                  <a:lnTo>
                    <a:pt x="113" y="43"/>
                  </a:lnTo>
                  <a:lnTo>
                    <a:pt x="105" y="50"/>
                  </a:lnTo>
                  <a:lnTo>
                    <a:pt x="104" y="65"/>
                  </a:lnTo>
                  <a:lnTo>
                    <a:pt x="118" y="83"/>
                  </a:lnTo>
                  <a:lnTo>
                    <a:pt x="139" y="94"/>
                  </a:lnTo>
                  <a:lnTo>
                    <a:pt x="149" y="108"/>
                  </a:lnTo>
                  <a:lnTo>
                    <a:pt x="148" y="122"/>
                  </a:lnTo>
                  <a:lnTo>
                    <a:pt x="153" y="122"/>
                  </a:lnTo>
                  <a:lnTo>
                    <a:pt x="155" y="132"/>
                  </a:lnTo>
                  <a:lnTo>
                    <a:pt x="165" y="142"/>
                  </a:lnTo>
                  <a:lnTo>
                    <a:pt x="156" y="141"/>
                  </a:lnTo>
                  <a:lnTo>
                    <a:pt x="145" y="139"/>
                  </a:lnTo>
                  <a:lnTo>
                    <a:pt x="135" y="158"/>
                  </a:lnTo>
                  <a:lnTo>
                    <a:pt x="105" y="156"/>
                  </a:lnTo>
                  <a:lnTo>
                    <a:pt x="55" y="118"/>
                  </a:lnTo>
                  <a:lnTo>
                    <a:pt x="30" y="104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33" y="56"/>
                  </a:lnTo>
                  <a:lnTo>
                    <a:pt x="36" y="33"/>
                  </a:lnTo>
                  <a:lnTo>
                    <a:pt x="32" y="20"/>
                  </a:lnTo>
                  <a:lnTo>
                    <a:pt x="40" y="15"/>
                  </a:lnTo>
                  <a:lnTo>
                    <a:pt x="46" y="3"/>
                  </a:lnTo>
                  <a:lnTo>
                    <a:pt x="53" y="0"/>
                  </a:lnTo>
                  <a:lnTo>
                    <a:pt x="71" y="3"/>
                  </a:lnTo>
                  <a:lnTo>
                    <a:pt x="77" y="7"/>
                  </a:lnTo>
                  <a:lnTo>
                    <a:pt x="85" y="4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7250451" y="2446337"/>
              <a:ext cx="214265" cy="80943"/>
            </a:xfrm>
            <a:custGeom>
              <a:avLst/>
              <a:gdLst/>
              <a:ahLst/>
              <a:cxnLst/>
              <a:rect l="l" t="t" r="r" b="b"/>
              <a:pathLst>
                <a:path w="135" h="51" extrusionOk="0">
                  <a:moveTo>
                    <a:pt x="126" y="2"/>
                  </a:moveTo>
                  <a:lnTo>
                    <a:pt x="122" y="12"/>
                  </a:lnTo>
                  <a:lnTo>
                    <a:pt x="135" y="24"/>
                  </a:lnTo>
                  <a:lnTo>
                    <a:pt x="117" y="36"/>
                  </a:lnTo>
                  <a:lnTo>
                    <a:pt x="78" y="48"/>
                  </a:lnTo>
                  <a:lnTo>
                    <a:pt x="67" y="51"/>
                  </a:lnTo>
                  <a:lnTo>
                    <a:pt x="50" y="48"/>
                  </a:lnTo>
                  <a:lnTo>
                    <a:pt x="15" y="43"/>
                  </a:lnTo>
                  <a:lnTo>
                    <a:pt x="29" y="36"/>
                  </a:lnTo>
                  <a:lnTo>
                    <a:pt x="2" y="28"/>
                  </a:lnTo>
                  <a:lnTo>
                    <a:pt x="26" y="25"/>
                  </a:lnTo>
                  <a:lnTo>
                    <a:pt x="26" y="19"/>
                  </a:lnTo>
                  <a:lnTo>
                    <a:pt x="0" y="16"/>
                  </a:lnTo>
                  <a:lnTo>
                    <a:pt x="10" y="5"/>
                  </a:lnTo>
                  <a:lnTo>
                    <a:pt x="30" y="2"/>
                  </a:lnTo>
                  <a:lnTo>
                    <a:pt x="48" y="13"/>
                  </a:lnTo>
                  <a:lnTo>
                    <a:pt x="69" y="5"/>
                  </a:lnTo>
                  <a:lnTo>
                    <a:pt x="84" y="9"/>
                  </a:lnTo>
                  <a:lnTo>
                    <a:pt x="105" y="0"/>
                  </a:lnTo>
                  <a:lnTo>
                    <a:pt x="126" y="2"/>
                  </a:lnTo>
                  <a:lnTo>
                    <a:pt x="126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8612229" y="3406556"/>
              <a:ext cx="34918" cy="114274"/>
            </a:xfrm>
            <a:custGeom>
              <a:avLst/>
              <a:gdLst/>
              <a:ahLst/>
              <a:cxnLst/>
              <a:rect l="l" t="t" r="r" b="b"/>
              <a:pathLst>
                <a:path w="22" h="72" extrusionOk="0">
                  <a:moveTo>
                    <a:pt x="21" y="0"/>
                  </a:moveTo>
                  <a:lnTo>
                    <a:pt x="22" y="8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7"/>
                  </a:lnTo>
                  <a:lnTo>
                    <a:pt x="13" y="14"/>
                  </a:lnTo>
                  <a:lnTo>
                    <a:pt x="10" y="27"/>
                  </a:lnTo>
                  <a:lnTo>
                    <a:pt x="15" y="29"/>
                  </a:lnTo>
                  <a:lnTo>
                    <a:pt x="11" y="31"/>
                  </a:lnTo>
                  <a:lnTo>
                    <a:pt x="10" y="37"/>
                  </a:lnTo>
                  <a:lnTo>
                    <a:pt x="18" y="34"/>
                  </a:lnTo>
                  <a:lnTo>
                    <a:pt x="19" y="42"/>
                  </a:lnTo>
                  <a:lnTo>
                    <a:pt x="14" y="72"/>
                  </a:lnTo>
                  <a:lnTo>
                    <a:pt x="12" y="67"/>
                  </a:lnTo>
                  <a:lnTo>
                    <a:pt x="0" y="40"/>
                  </a:lnTo>
                  <a:lnTo>
                    <a:pt x="5" y="33"/>
                  </a:lnTo>
                  <a:lnTo>
                    <a:pt x="3" y="32"/>
                  </a:lnTo>
                  <a:lnTo>
                    <a:pt x="7" y="23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6" y="4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8048790" y="3257365"/>
              <a:ext cx="76183" cy="49201"/>
            </a:xfrm>
            <a:custGeom>
              <a:avLst/>
              <a:gdLst/>
              <a:ahLst/>
              <a:cxnLst/>
              <a:rect l="l" t="t" r="r" b="b"/>
              <a:pathLst>
                <a:path w="48" h="31" extrusionOk="0">
                  <a:moveTo>
                    <a:pt x="48" y="0"/>
                  </a:moveTo>
                  <a:lnTo>
                    <a:pt x="43" y="15"/>
                  </a:lnTo>
                  <a:lnTo>
                    <a:pt x="46" y="21"/>
                  </a:lnTo>
                  <a:lnTo>
                    <a:pt x="43" y="31"/>
                  </a:lnTo>
                  <a:lnTo>
                    <a:pt x="30" y="23"/>
                  </a:lnTo>
                  <a:lnTo>
                    <a:pt x="22" y="21"/>
                  </a:lnTo>
                  <a:lnTo>
                    <a:pt x="0" y="12"/>
                  </a:lnTo>
                  <a:lnTo>
                    <a:pt x="1" y="2"/>
                  </a:lnTo>
                  <a:lnTo>
                    <a:pt x="20" y="4"/>
                  </a:lnTo>
                  <a:lnTo>
                    <a:pt x="36" y="2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7939276" y="3168485"/>
              <a:ext cx="41266" cy="68247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6" y="0"/>
                  </a:moveTo>
                  <a:lnTo>
                    <a:pt x="26" y="13"/>
                  </a:lnTo>
                  <a:lnTo>
                    <a:pt x="24" y="38"/>
                  </a:lnTo>
                  <a:lnTo>
                    <a:pt x="18" y="37"/>
                  </a:lnTo>
                  <a:lnTo>
                    <a:pt x="11" y="43"/>
                  </a:lnTo>
                  <a:lnTo>
                    <a:pt x="5" y="38"/>
                  </a:lnTo>
                  <a:lnTo>
                    <a:pt x="4" y="15"/>
                  </a:lnTo>
                  <a:lnTo>
                    <a:pt x="0" y="4"/>
                  </a:lnTo>
                  <a:lnTo>
                    <a:pt x="9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7899598" y="2992314"/>
              <a:ext cx="293623" cy="274575"/>
            </a:xfrm>
            <a:custGeom>
              <a:avLst/>
              <a:gdLst/>
              <a:ahLst/>
              <a:cxnLst/>
              <a:rect l="l" t="t" r="r" b="b"/>
              <a:pathLst>
                <a:path w="185" h="173" extrusionOk="0">
                  <a:moveTo>
                    <a:pt x="106" y="12"/>
                  </a:moveTo>
                  <a:lnTo>
                    <a:pt x="104" y="21"/>
                  </a:lnTo>
                  <a:lnTo>
                    <a:pt x="109" y="29"/>
                  </a:lnTo>
                  <a:lnTo>
                    <a:pt x="96" y="26"/>
                  </a:lnTo>
                  <a:lnTo>
                    <a:pt x="85" y="32"/>
                  </a:lnTo>
                  <a:lnTo>
                    <a:pt x="86" y="41"/>
                  </a:lnTo>
                  <a:lnTo>
                    <a:pt x="84" y="47"/>
                  </a:lnTo>
                  <a:lnTo>
                    <a:pt x="90" y="56"/>
                  </a:lnTo>
                  <a:lnTo>
                    <a:pt x="105" y="66"/>
                  </a:lnTo>
                  <a:lnTo>
                    <a:pt x="113" y="81"/>
                  </a:lnTo>
                  <a:lnTo>
                    <a:pt x="131" y="97"/>
                  </a:lnTo>
                  <a:lnTo>
                    <a:pt x="143" y="96"/>
                  </a:lnTo>
                  <a:lnTo>
                    <a:pt x="147" y="101"/>
                  </a:lnTo>
                  <a:lnTo>
                    <a:pt x="143" y="104"/>
                  </a:lnTo>
                  <a:lnTo>
                    <a:pt x="157" y="111"/>
                  </a:lnTo>
                  <a:lnTo>
                    <a:pt x="169" y="117"/>
                  </a:lnTo>
                  <a:lnTo>
                    <a:pt x="183" y="127"/>
                  </a:lnTo>
                  <a:lnTo>
                    <a:pt x="185" y="130"/>
                  </a:lnTo>
                  <a:lnTo>
                    <a:pt x="183" y="137"/>
                  </a:lnTo>
                  <a:lnTo>
                    <a:pt x="174" y="128"/>
                  </a:lnTo>
                  <a:lnTo>
                    <a:pt x="160" y="125"/>
                  </a:lnTo>
                  <a:lnTo>
                    <a:pt x="154" y="138"/>
                  </a:lnTo>
                  <a:lnTo>
                    <a:pt x="166" y="144"/>
                  </a:lnTo>
                  <a:lnTo>
                    <a:pt x="165" y="154"/>
                  </a:lnTo>
                  <a:lnTo>
                    <a:pt x="158" y="155"/>
                  </a:lnTo>
                  <a:lnTo>
                    <a:pt x="151" y="172"/>
                  </a:lnTo>
                  <a:lnTo>
                    <a:pt x="144" y="173"/>
                  </a:lnTo>
                  <a:lnTo>
                    <a:pt x="144" y="167"/>
                  </a:lnTo>
                  <a:lnTo>
                    <a:pt x="147" y="157"/>
                  </a:lnTo>
                  <a:lnTo>
                    <a:pt x="150" y="153"/>
                  </a:lnTo>
                  <a:lnTo>
                    <a:pt x="143" y="142"/>
                  </a:lnTo>
                  <a:lnTo>
                    <a:pt x="138" y="132"/>
                  </a:lnTo>
                  <a:lnTo>
                    <a:pt x="131" y="130"/>
                  </a:lnTo>
                  <a:lnTo>
                    <a:pt x="126" y="122"/>
                  </a:lnTo>
                  <a:lnTo>
                    <a:pt x="116" y="118"/>
                  </a:lnTo>
                  <a:lnTo>
                    <a:pt x="109" y="111"/>
                  </a:lnTo>
                  <a:lnTo>
                    <a:pt x="97" y="109"/>
                  </a:lnTo>
                  <a:lnTo>
                    <a:pt x="85" y="101"/>
                  </a:lnTo>
                  <a:lnTo>
                    <a:pt x="70" y="89"/>
                  </a:lnTo>
                  <a:lnTo>
                    <a:pt x="60" y="78"/>
                  </a:lnTo>
                  <a:lnTo>
                    <a:pt x="54" y="60"/>
                  </a:lnTo>
                  <a:lnTo>
                    <a:pt x="46" y="58"/>
                  </a:lnTo>
                  <a:lnTo>
                    <a:pt x="34" y="52"/>
                  </a:lnTo>
                  <a:lnTo>
                    <a:pt x="27" y="54"/>
                  </a:lnTo>
                  <a:lnTo>
                    <a:pt x="18" y="63"/>
                  </a:lnTo>
                  <a:lnTo>
                    <a:pt x="12" y="64"/>
                  </a:lnTo>
                  <a:lnTo>
                    <a:pt x="14" y="56"/>
                  </a:lnTo>
                  <a:lnTo>
                    <a:pt x="5" y="53"/>
                  </a:lnTo>
                  <a:lnTo>
                    <a:pt x="0" y="39"/>
                  </a:lnTo>
                  <a:lnTo>
                    <a:pt x="6" y="33"/>
                  </a:lnTo>
                  <a:lnTo>
                    <a:pt x="1" y="26"/>
                  </a:lnTo>
                  <a:lnTo>
                    <a:pt x="2" y="21"/>
                  </a:lnTo>
                  <a:lnTo>
                    <a:pt x="8" y="25"/>
                  </a:lnTo>
                  <a:lnTo>
                    <a:pt x="15" y="24"/>
                  </a:lnTo>
                  <a:lnTo>
                    <a:pt x="23" y="18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6" y="12"/>
                  </a:lnTo>
                  <a:lnTo>
                    <a:pt x="48" y="15"/>
                  </a:lnTo>
                  <a:lnTo>
                    <a:pt x="54" y="12"/>
                  </a:lnTo>
                  <a:lnTo>
                    <a:pt x="54" y="4"/>
                  </a:lnTo>
                  <a:lnTo>
                    <a:pt x="64" y="7"/>
                  </a:lnTo>
                  <a:lnTo>
                    <a:pt x="66" y="4"/>
                  </a:lnTo>
                  <a:lnTo>
                    <a:pt x="80" y="0"/>
                  </a:lnTo>
                  <a:lnTo>
                    <a:pt x="83" y="6"/>
                  </a:lnTo>
                  <a:lnTo>
                    <a:pt x="106" y="1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5682343" y="3852543"/>
              <a:ext cx="55550" cy="25394"/>
            </a:xfrm>
            <a:custGeom>
              <a:avLst/>
              <a:gdLst/>
              <a:ahLst/>
              <a:cxnLst/>
              <a:rect l="l" t="t" r="r" b="b"/>
              <a:pathLst>
                <a:path w="35" h="16" extrusionOk="0">
                  <a:moveTo>
                    <a:pt x="23" y="12"/>
                  </a:moveTo>
                  <a:lnTo>
                    <a:pt x="18" y="16"/>
                  </a:lnTo>
                  <a:lnTo>
                    <a:pt x="9" y="12"/>
                  </a:lnTo>
                  <a:lnTo>
                    <a:pt x="0" y="5"/>
                  </a:lnTo>
                  <a:lnTo>
                    <a:pt x="3" y="1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5" y="2"/>
                  </a:lnTo>
                  <a:lnTo>
                    <a:pt x="33" y="7"/>
                  </a:lnTo>
                  <a:lnTo>
                    <a:pt x="35" y="12"/>
                  </a:lnTo>
                  <a:lnTo>
                    <a:pt x="23" y="12"/>
                  </a:lnTo>
                  <a:lnTo>
                    <a:pt x="23" y="1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8634450" y="3403382"/>
              <a:ext cx="99991" cy="126971"/>
            </a:xfrm>
            <a:custGeom>
              <a:avLst/>
              <a:gdLst/>
              <a:ahLst/>
              <a:cxnLst/>
              <a:rect l="l" t="t" r="r" b="b"/>
              <a:pathLst>
                <a:path w="63" h="80" extrusionOk="0">
                  <a:moveTo>
                    <a:pt x="63" y="23"/>
                  </a:moveTo>
                  <a:lnTo>
                    <a:pt x="61" y="26"/>
                  </a:lnTo>
                  <a:lnTo>
                    <a:pt x="30" y="36"/>
                  </a:lnTo>
                  <a:lnTo>
                    <a:pt x="48" y="55"/>
                  </a:lnTo>
                  <a:lnTo>
                    <a:pt x="43" y="58"/>
                  </a:lnTo>
                  <a:lnTo>
                    <a:pt x="41" y="64"/>
                  </a:lnTo>
                  <a:lnTo>
                    <a:pt x="29" y="67"/>
                  </a:lnTo>
                  <a:lnTo>
                    <a:pt x="25" y="74"/>
                  </a:lnTo>
                  <a:lnTo>
                    <a:pt x="19" y="80"/>
                  </a:lnTo>
                  <a:lnTo>
                    <a:pt x="1" y="76"/>
                  </a:lnTo>
                  <a:lnTo>
                    <a:pt x="0" y="74"/>
                  </a:lnTo>
                  <a:lnTo>
                    <a:pt x="5" y="44"/>
                  </a:lnTo>
                  <a:lnTo>
                    <a:pt x="4" y="36"/>
                  </a:lnTo>
                  <a:lnTo>
                    <a:pt x="6" y="30"/>
                  </a:lnTo>
                  <a:lnTo>
                    <a:pt x="5" y="19"/>
                  </a:lnTo>
                  <a:lnTo>
                    <a:pt x="7" y="13"/>
                  </a:lnTo>
                  <a:lnTo>
                    <a:pt x="25" y="21"/>
                  </a:lnTo>
                  <a:lnTo>
                    <a:pt x="54" y="0"/>
                  </a:lnTo>
                  <a:lnTo>
                    <a:pt x="63" y="2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11086603" y="3374813"/>
              <a:ext cx="53963" cy="49201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30" y="3"/>
                  </a:moveTo>
                  <a:lnTo>
                    <a:pt x="34" y="10"/>
                  </a:lnTo>
                  <a:lnTo>
                    <a:pt x="31" y="22"/>
                  </a:lnTo>
                  <a:lnTo>
                    <a:pt x="22" y="15"/>
                  </a:lnTo>
                  <a:lnTo>
                    <a:pt x="15" y="20"/>
                  </a:lnTo>
                  <a:lnTo>
                    <a:pt x="16" y="31"/>
                  </a:lnTo>
                  <a:lnTo>
                    <a:pt x="3" y="25"/>
                  </a:lnTo>
                  <a:lnTo>
                    <a:pt x="0" y="17"/>
                  </a:lnTo>
                  <a:lnTo>
                    <a:pt x="3" y="5"/>
                  </a:lnTo>
                  <a:lnTo>
                    <a:pt x="14" y="8"/>
                  </a:lnTo>
                  <a:lnTo>
                    <a:pt x="17" y="0"/>
                  </a:lnTo>
                  <a:lnTo>
                    <a:pt x="30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11013594" y="3162137"/>
              <a:ext cx="250771" cy="311079"/>
            </a:xfrm>
            <a:custGeom>
              <a:avLst/>
              <a:gdLst/>
              <a:ahLst/>
              <a:cxnLst/>
              <a:rect l="l" t="t" r="r" b="b"/>
              <a:pathLst>
                <a:path w="158" h="196" extrusionOk="0">
                  <a:moveTo>
                    <a:pt x="148" y="81"/>
                  </a:moveTo>
                  <a:lnTo>
                    <a:pt x="151" y="96"/>
                  </a:lnTo>
                  <a:lnTo>
                    <a:pt x="158" y="105"/>
                  </a:lnTo>
                  <a:lnTo>
                    <a:pt x="156" y="119"/>
                  </a:lnTo>
                  <a:lnTo>
                    <a:pt x="140" y="128"/>
                  </a:lnTo>
                  <a:lnTo>
                    <a:pt x="113" y="128"/>
                  </a:lnTo>
                  <a:lnTo>
                    <a:pt x="100" y="151"/>
                  </a:lnTo>
                  <a:lnTo>
                    <a:pt x="86" y="143"/>
                  </a:lnTo>
                  <a:lnTo>
                    <a:pt x="79" y="129"/>
                  </a:lnTo>
                  <a:lnTo>
                    <a:pt x="54" y="133"/>
                  </a:lnTo>
                  <a:lnTo>
                    <a:pt x="38" y="142"/>
                  </a:lnTo>
                  <a:lnTo>
                    <a:pt x="20" y="142"/>
                  </a:lnTo>
                  <a:lnTo>
                    <a:pt x="42" y="156"/>
                  </a:lnTo>
                  <a:lnTo>
                    <a:pt x="44" y="189"/>
                  </a:lnTo>
                  <a:lnTo>
                    <a:pt x="37" y="196"/>
                  </a:lnTo>
                  <a:lnTo>
                    <a:pt x="26" y="189"/>
                  </a:lnTo>
                  <a:lnTo>
                    <a:pt x="23" y="172"/>
                  </a:lnTo>
                  <a:lnTo>
                    <a:pt x="11" y="167"/>
                  </a:lnTo>
                  <a:lnTo>
                    <a:pt x="0" y="154"/>
                  </a:lnTo>
                  <a:lnTo>
                    <a:pt x="12" y="148"/>
                  </a:lnTo>
                  <a:lnTo>
                    <a:pt x="15" y="136"/>
                  </a:lnTo>
                  <a:lnTo>
                    <a:pt x="27" y="126"/>
                  </a:lnTo>
                  <a:lnTo>
                    <a:pt x="33" y="113"/>
                  </a:lnTo>
                  <a:lnTo>
                    <a:pt x="62" y="108"/>
                  </a:lnTo>
                  <a:lnTo>
                    <a:pt x="80" y="111"/>
                  </a:lnTo>
                  <a:lnTo>
                    <a:pt x="80" y="77"/>
                  </a:lnTo>
                  <a:lnTo>
                    <a:pt x="95" y="87"/>
                  </a:lnTo>
                  <a:lnTo>
                    <a:pt x="108" y="68"/>
                  </a:lnTo>
                  <a:lnTo>
                    <a:pt x="114" y="60"/>
                  </a:lnTo>
                  <a:lnTo>
                    <a:pt x="111" y="37"/>
                  </a:lnTo>
                  <a:lnTo>
                    <a:pt x="96" y="16"/>
                  </a:lnTo>
                  <a:lnTo>
                    <a:pt x="95" y="4"/>
                  </a:lnTo>
                  <a:lnTo>
                    <a:pt x="109" y="0"/>
                  </a:lnTo>
                  <a:lnTo>
                    <a:pt x="134" y="27"/>
                  </a:lnTo>
                  <a:lnTo>
                    <a:pt x="142" y="42"/>
                  </a:lnTo>
                  <a:lnTo>
                    <a:pt x="138" y="61"/>
                  </a:lnTo>
                  <a:lnTo>
                    <a:pt x="148" y="8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11119934" y="3038340"/>
              <a:ext cx="131733" cy="117448"/>
            </a:xfrm>
            <a:custGeom>
              <a:avLst/>
              <a:gdLst/>
              <a:ahLst/>
              <a:cxnLst/>
              <a:rect l="l" t="t" r="r" b="b"/>
              <a:pathLst>
                <a:path w="83" h="74" extrusionOk="0">
                  <a:moveTo>
                    <a:pt x="47" y="26"/>
                  </a:moveTo>
                  <a:lnTo>
                    <a:pt x="60" y="30"/>
                  </a:lnTo>
                  <a:lnTo>
                    <a:pt x="65" y="22"/>
                  </a:lnTo>
                  <a:lnTo>
                    <a:pt x="83" y="43"/>
                  </a:lnTo>
                  <a:lnTo>
                    <a:pt x="64" y="48"/>
                  </a:lnTo>
                  <a:lnTo>
                    <a:pt x="63" y="67"/>
                  </a:lnTo>
                  <a:lnTo>
                    <a:pt x="30" y="54"/>
                  </a:lnTo>
                  <a:lnTo>
                    <a:pt x="36" y="74"/>
                  </a:lnTo>
                  <a:lnTo>
                    <a:pt x="18" y="74"/>
                  </a:lnTo>
                  <a:lnTo>
                    <a:pt x="4" y="56"/>
                  </a:lnTo>
                  <a:lnTo>
                    <a:pt x="3" y="42"/>
                  </a:lnTo>
                  <a:lnTo>
                    <a:pt x="18" y="40"/>
                  </a:lnTo>
                  <a:lnTo>
                    <a:pt x="5" y="15"/>
                  </a:lnTo>
                  <a:lnTo>
                    <a:pt x="0" y="0"/>
                  </a:lnTo>
                  <a:lnTo>
                    <a:pt x="31" y="20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8826495" y="2752654"/>
              <a:ext cx="944356" cy="431702"/>
            </a:xfrm>
            <a:custGeom>
              <a:avLst/>
              <a:gdLst/>
              <a:ahLst/>
              <a:cxnLst/>
              <a:rect l="l" t="t" r="r" b="b"/>
              <a:pathLst>
                <a:path w="595" h="272" extrusionOk="0">
                  <a:moveTo>
                    <a:pt x="357" y="34"/>
                  </a:moveTo>
                  <a:lnTo>
                    <a:pt x="371" y="33"/>
                  </a:lnTo>
                  <a:lnTo>
                    <a:pt x="398" y="16"/>
                  </a:lnTo>
                  <a:lnTo>
                    <a:pt x="395" y="22"/>
                  </a:lnTo>
                  <a:lnTo>
                    <a:pt x="420" y="35"/>
                  </a:lnTo>
                  <a:lnTo>
                    <a:pt x="474" y="82"/>
                  </a:lnTo>
                  <a:lnTo>
                    <a:pt x="478" y="72"/>
                  </a:lnTo>
                  <a:lnTo>
                    <a:pt x="503" y="83"/>
                  </a:lnTo>
                  <a:lnTo>
                    <a:pt x="521" y="78"/>
                  </a:lnTo>
                  <a:lnTo>
                    <a:pt x="531" y="81"/>
                  </a:lnTo>
                  <a:lnTo>
                    <a:pt x="543" y="92"/>
                  </a:lnTo>
                  <a:lnTo>
                    <a:pt x="555" y="95"/>
                  </a:lnTo>
                  <a:lnTo>
                    <a:pt x="565" y="103"/>
                  </a:lnTo>
                  <a:lnTo>
                    <a:pt x="582" y="100"/>
                  </a:lnTo>
                  <a:lnTo>
                    <a:pt x="595" y="112"/>
                  </a:lnTo>
                  <a:lnTo>
                    <a:pt x="590" y="124"/>
                  </a:lnTo>
                  <a:lnTo>
                    <a:pt x="579" y="126"/>
                  </a:lnTo>
                  <a:lnTo>
                    <a:pt x="586" y="145"/>
                  </a:lnTo>
                  <a:lnTo>
                    <a:pt x="581" y="153"/>
                  </a:lnTo>
                  <a:lnTo>
                    <a:pt x="549" y="147"/>
                  </a:lnTo>
                  <a:lnTo>
                    <a:pt x="552" y="180"/>
                  </a:lnTo>
                  <a:lnTo>
                    <a:pt x="546" y="185"/>
                  </a:lnTo>
                  <a:lnTo>
                    <a:pt x="520" y="192"/>
                  </a:lnTo>
                  <a:lnTo>
                    <a:pt x="545" y="225"/>
                  </a:lnTo>
                  <a:lnTo>
                    <a:pt x="537" y="229"/>
                  </a:lnTo>
                  <a:lnTo>
                    <a:pt x="542" y="240"/>
                  </a:lnTo>
                  <a:lnTo>
                    <a:pt x="531" y="237"/>
                  </a:lnTo>
                  <a:lnTo>
                    <a:pt x="521" y="231"/>
                  </a:lnTo>
                  <a:lnTo>
                    <a:pt x="498" y="229"/>
                  </a:lnTo>
                  <a:lnTo>
                    <a:pt x="472" y="228"/>
                  </a:lnTo>
                  <a:lnTo>
                    <a:pt x="468" y="230"/>
                  </a:lnTo>
                  <a:lnTo>
                    <a:pt x="443" y="222"/>
                  </a:lnTo>
                  <a:lnTo>
                    <a:pt x="436" y="226"/>
                  </a:lnTo>
                  <a:lnTo>
                    <a:pt x="437" y="237"/>
                  </a:lnTo>
                  <a:lnTo>
                    <a:pt x="410" y="231"/>
                  </a:lnTo>
                  <a:lnTo>
                    <a:pt x="401" y="234"/>
                  </a:lnTo>
                  <a:lnTo>
                    <a:pt x="400" y="242"/>
                  </a:lnTo>
                  <a:lnTo>
                    <a:pt x="392" y="246"/>
                  </a:lnTo>
                  <a:lnTo>
                    <a:pt x="377" y="258"/>
                  </a:lnTo>
                  <a:lnTo>
                    <a:pt x="374" y="272"/>
                  </a:lnTo>
                  <a:lnTo>
                    <a:pt x="368" y="272"/>
                  </a:lnTo>
                  <a:lnTo>
                    <a:pt x="361" y="263"/>
                  </a:lnTo>
                  <a:lnTo>
                    <a:pt x="341" y="263"/>
                  </a:lnTo>
                  <a:lnTo>
                    <a:pt x="334" y="247"/>
                  </a:lnTo>
                  <a:lnTo>
                    <a:pt x="326" y="247"/>
                  </a:lnTo>
                  <a:lnTo>
                    <a:pt x="322" y="228"/>
                  </a:lnTo>
                  <a:lnTo>
                    <a:pt x="299" y="215"/>
                  </a:lnTo>
                  <a:lnTo>
                    <a:pt x="274" y="216"/>
                  </a:lnTo>
                  <a:lnTo>
                    <a:pt x="257" y="218"/>
                  </a:lnTo>
                  <a:lnTo>
                    <a:pt x="237" y="201"/>
                  </a:lnTo>
                  <a:lnTo>
                    <a:pt x="223" y="195"/>
                  </a:lnTo>
                  <a:lnTo>
                    <a:pt x="196" y="181"/>
                  </a:lnTo>
                  <a:lnTo>
                    <a:pt x="192" y="180"/>
                  </a:lnTo>
                  <a:lnTo>
                    <a:pt x="157" y="191"/>
                  </a:lnTo>
                  <a:lnTo>
                    <a:pt x="175" y="260"/>
                  </a:lnTo>
                  <a:lnTo>
                    <a:pt x="168" y="260"/>
                  </a:lnTo>
                  <a:lnTo>
                    <a:pt x="154" y="246"/>
                  </a:lnTo>
                  <a:lnTo>
                    <a:pt x="142" y="240"/>
                  </a:lnTo>
                  <a:lnTo>
                    <a:pt x="126" y="244"/>
                  </a:lnTo>
                  <a:lnTo>
                    <a:pt x="120" y="251"/>
                  </a:lnTo>
                  <a:lnTo>
                    <a:pt x="118" y="246"/>
                  </a:lnTo>
                  <a:lnTo>
                    <a:pt x="120" y="238"/>
                  </a:lnTo>
                  <a:lnTo>
                    <a:pt x="115" y="232"/>
                  </a:lnTo>
                  <a:lnTo>
                    <a:pt x="96" y="226"/>
                  </a:lnTo>
                  <a:lnTo>
                    <a:pt x="86" y="209"/>
                  </a:lnTo>
                  <a:lnTo>
                    <a:pt x="76" y="204"/>
                  </a:lnTo>
                  <a:lnTo>
                    <a:pt x="74" y="197"/>
                  </a:lnTo>
                  <a:lnTo>
                    <a:pt x="89" y="200"/>
                  </a:lnTo>
                  <a:lnTo>
                    <a:pt x="86" y="186"/>
                  </a:lnTo>
                  <a:lnTo>
                    <a:pt x="98" y="183"/>
                  </a:lnTo>
                  <a:lnTo>
                    <a:pt x="112" y="186"/>
                  </a:lnTo>
                  <a:lnTo>
                    <a:pt x="110" y="167"/>
                  </a:lnTo>
                  <a:lnTo>
                    <a:pt x="105" y="156"/>
                  </a:lnTo>
                  <a:lnTo>
                    <a:pt x="90" y="157"/>
                  </a:lnTo>
                  <a:lnTo>
                    <a:pt x="76" y="152"/>
                  </a:lnTo>
                  <a:lnTo>
                    <a:pt x="61" y="160"/>
                  </a:lnTo>
                  <a:lnTo>
                    <a:pt x="48" y="164"/>
                  </a:lnTo>
                  <a:lnTo>
                    <a:pt x="40" y="161"/>
                  </a:lnTo>
                  <a:lnTo>
                    <a:pt x="39" y="152"/>
                  </a:lnTo>
                  <a:lnTo>
                    <a:pt x="26" y="139"/>
                  </a:lnTo>
                  <a:lnTo>
                    <a:pt x="15" y="140"/>
                  </a:lnTo>
                  <a:lnTo>
                    <a:pt x="0" y="127"/>
                  </a:lnTo>
                  <a:lnTo>
                    <a:pt x="5" y="113"/>
                  </a:lnTo>
                  <a:lnTo>
                    <a:pt x="0" y="109"/>
                  </a:lnTo>
                  <a:lnTo>
                    <a:pt x="6" y="89"/>
                  </a:lnTo>
                  <a:lnTo>
                    <a:pt x="24" y="100"/>
                  </a:lnTo>
                  <a:lnTo>
                    <a:pt x="22" y="86"/>
                  </a:lnTo>
                  <a:lnTo>
                    <a:pt x="46" y="66"/>
                  </a:lnTo>
                  <a:lnTo>
                    <a:pt x="69" y="66"/>
                  </a:lnTo>
                  <a:lnTo>
                    <a:pt x="104" y="79"/>
                  </a:lnTo>
                  <a:lnTo>
                    <a:pt x="123" y="86"/>
                  </a:lnTo>
                  <a:lnTo>
                    <a:pt x="137" y="78"/>
                  </a:lnTo>
                  <a:lnTo>
                    <a:pt x="160" y="78"/>
                  </a:lnTo>
                  <a:lnTo>
                    <a:pt x="181" y="88"/>
                  </a:lnTo>
                  <a:lnTo>
                    <a:pt x="183" y="82"/>
                  </a:lnTo>
                  <a:lnTo>
                    <a:pt x="204" y="83"/>
                  </a:lnTo>
                  <a:lnTo>
                    <a:pt x="205" y="75"/>
                  </a:lnTo>
                  <a:lnTo>
                    <a:pt x="177" y="62"/>
                  </a:lnTo>
                  <a:lnTo>
                    <a:pt x="187" y="53"/>
                  </a:lnTo>
                  <a:lnTo>
                    <a:pt x="183" y="48"/>
                  </a:lnTo>
                  <a:lnTo>
                    <a:pt x="195" y="43"/>
                  </a:lnTo>
                  <a:lnTo>
                    <a:pt x="180" y="31"/>
                  </a:lnTo>
                  <a:lnTo>
                    <a:pt x="183" y="25"/>
                  </a:lnTo>
                  <a:lnTo>
                    <a:pt x="234" y="18"/>
                  </a:lnTo>
                  <a:lnTo>
                    <a:pt x="239" y="14"/>
                  </a:lnTo>
                  <a:lnTo>
                    <a:pt x="272" y="7"/>
                  </a:lnTo>
                  <a:lnTo>
                    <a:pt x="280" y="0"/>
                  </a:lnTo>
                  <a:lnTo>
                    <a:pt x="308" y="3"/>
                  </a:lnTo>
                  <a:lnTo>
                    <a:pt x="320" y="22"/>
                  </a:lnTo>
                  <a:lnTo>
                    <a:pt x="333" y="17"/>
                  </a:lnTo>
                  <a:lnTo>
                    <a:pt x="354" y="24"/>
                  </a:lnTo>
                  <a:lnTo>
                    <a:pt x="357" y="34"/>
                  </a:lnTo>
                  <a:lnTo>
                    <a:pt x="357" y="3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8642386" y="4244565"/>
              <a:ext cx="212679" cy="307905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34" y="31"/>
                  </a:moveTo>
                  <a:lnTo>
                    <a:pt x="119" y="52"/>
                  </a:lnTo>
                  <a:lnTo>
                    <a:pt x="120" y="121"/>
                  </a:lnTo>
                  <a:lnTo>
                    <a:pt x="129" y="137"/>
                  </a:lnTo>
                  <a:lnTo>
                    <a:pt x="117" y="145"/>
                  </a:lnTo>
                  <a:lnTo>
                    <a:pt x="114" y="153"/>
                  </a:lnTo>
                  <a:lnTo>
                    <a:pt x="107" y="154"/>
                  </a:lnTo>
                  <a:lnTo>
                    <a:pt x="105" y="168"/>
                  </a:lnTo>
                  <a:lnTo>
                    <a:pt x="99" y="175"/>
                  </a:lnTo>
                  <a:lnTo>
                    <a:pt x="96" y="188"/>
                  </a:lnTo>
                  <a:lnTo>
                    <a:pt x="89" y="194"/>
                  </a:lnTo>
                  <a:lnTo>
                    <a:pt x="65" y="175"/>
                  </a:lnTo>
                  <a:lnTo>
                    <a:pt x="64" y="164"/>
                  </a:lnTo>
                  <a:lnTo>
                    <a:pt x="3" y="125"/>
                  </a:lnTo>
                  <a:lnTo>
                    <a:pt x="5" y="111"/>
                  </a:lnTo>
                  <a:lnTo>
                    <a:pt x="0" y="104"/>
                  </a:lnTo>
                  <a:lnTo>
                    <a:pt x="0" y="103"/>
                  </a:lnTo>
                  <a:lnTo>
                    <a:pt x="5" y="95"/>
                  </a:lnTo>
                  <a:lnTo>
                    <a:pt x="14" y="83"/>
                  </a:lnTo>
                  <a:lnTo>
                    <a:pt x="20" y="68"/>
                  </a:lnTo>
                  <a:lnTo>
                    <a:pt x="12" y="47"/>
                  </a:lnTo>
                  <a:lnTo>
                    <a:pt x="10" y="37"/>
                  </a:lnTo>
                  <a:lnTo>
                    <a:pt x="2" y="24"/>
                  </a:lnTo>
                  <a:lnTo>
                    <a:pt x="12" y="13"/>
                  </a:lnTo>
                  <a:lnTo>
                    <a:pt x="23" y="0"/>
                  </a:lnTo>
                  <a:lnTo>
                    <a:pt x="31" y="3"/>
                  </a:lnTo>
                  <a:lnTo>
                    <a:pt x="32" y="14"/>
                  </a:lnTo>
                  <a:lnTo>
                    <a:pt x="37" y="20"/>
                  </a:lnTo>
                  <a:lnTo>
                    <a:pt x="49" y="20"/>
                  </a:lnTo>
                  <a:lnTo>
                    <a:pt x="71" y="37"/>
                  </a:lnTo>
                  <a:lnTo>
                    <a:pt x="76" y="37"/>
                  </a:lnTo>
                  <a:lnTo>
                    <a:pt x="80" y="36"/>
                  </a:lnTo>
                  <a:lnTo>
                    <a:pt x="84" y="38"/>
                  </a:lnTo>
                  <a:lnTo>
                    <a:pt x="95" y="40"/>
                  </a:lnTo>
                  <a:lnTo>
                    <a:pt x="100" y="32"/>
                  </a:lnTo>
                  <a:lnTo>
                    <a:pt x="115" y="24"/>
                  </a:lnTo>
                  <a:lnTo>
                    <a:pt x="122" y="31"/>
                  </a:lnTo>
                  <a:lnTo>
                    <a:pt x="134" y="31"/>
                  </a:lnTo>
                  <a:lnTo>
                    <a:pt x="134" y="3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9447073" y="3104999"/>
              <a:ext cx="239660" cy="120622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151" y="18"/>
                  </a:moveTo>
                  <a:lnTo>
                    <a:pt x="150" y="22"/>
                  </a:lnTo>
                  <a:lnTo>
                    <a:pt x="130" y="32"/>
                  </a:lnTo>
                  <a:lnTo>
                    <a:pt x="127" y="40"/>
                  </a:lnTo>
                  <a:lnTo>
                    <a:pt x="108" y="42"/>
                  </a:lnTo>
                  <a:lnTo>
                    <a:pt x="106" y="55"/>
                  </a:lnTo>
                  <a:lnTo>
                    <a:pt x="89" y="52"/>
                  </a:lnTo>
                  <a:lnTo>
                    <a:pt x="80" y="55"/>
                  </a:lnTo>
                  <a:lnTo>
                    <a:pt x="67" y="64"/>
                  </a:lnTo>
                  <a:lnTo>
                    <a:pt x="71" y="69"/>
                  </a:lnTo>
                  <a:lnTo>
                    <a:pt x="68" y="73"/>
                  </a:lnTo>
                  <a:lnTo>
                    <a:pt x="39" y="76"/>
                  </a:lnTo>
                  <a:lnTo>
                    <a:pt x="18" y="70"/>
                  </a:lnTo>
                  <a:lnTo>
                    <a:pt x="2" y="71"/>
                  </a:lnTo>
                  <a:lnTo>
                    <a:pt x="0" y="61"/>
                  </a:lnTo>
                  <a:lnTo>
                    <a:pt x="18" y="64"/>
                  </a:lnTo>
                  <a:lnTo>
                    <a:pt x="22" y="58"/>
                  </a:lnTo>
                  <a:lnTo>
                    <a:pt x="34" y="60"/>
                  </a:lnTo>
                  <a:lnTo>
                    <a:pt x="50" y="46"/>
                  </a:lnTo>
                  <a:lnTo>
                    <a:pt x="29" y="36"/>
                  </a:lnTo>
                  <a:lnTo>
                    <a:pt x="19" y="41"/>
                  </a:lnTo>
                  <a:lnTo>
                    <a:pt x="6" y="34"/>
                  </a:lnTo>
                  <a:lnTo>
                    <a:pt x="15" y="21"/>
                  </a:lnTo>
                  <a:lnTo>
                    <a:pt x="9" y="20"/>
                  </a:lnTo>
                  <a:lnTo>
                    <a:pt x="10" y="12"/>
                  </a:lnTo>
                  <a:lnTo>
                    <a:pt x="19" y="9"/>
                  </a:lnTo>
                  <a:lnTo>
                    <a:pt x="46" y="15"/>
                  </a:lnTo>
                  <a:lnTo>
                    <a:pt x="45" y="4"/>
                  </a:lnTo>
                  <a:lnTo>
                    <a:pt x="52" y="0"/>
                  </a:lnTo>
                  <a:lnTo>
                    <a:pt x="77" y="8"/>
                  </a:lnTo>
                  <a:lnTo>
                    <a:pt x="81" y="6"/>
                  </a:lnTo>
                  <a:lnTo>
                    <a:pt x="107" y="7"/>
                  </a:lnTo>
                  <a:lnTo>
                    <a:pt x="130" y="9"/>
                  </a:lnTo>
                  <a:lnTo>
                    <a:pt x="140" y="15"/>
                  </a:lnTo>
                  <a:lnTo>
                    <a:pt x="151" y="18"/>
                  </a:lnTo>
                  <a:lnTo>
                    <a:pt x="151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10445393" y="3971578"/>
              <a:ext cx="139670" cy="123797"/>
            </a:xfrm>
            <a:custGeom>
              <a:avLst/>
              <a:gdLst/>
              <a:ahLst/>
              <a:cxnLst/>
              <a:rect l="l" t="t" r="r" b="b"/>
              <a:pathLst>
                <a:path w="88" h="78" extrusionOk="0">
                  <a:moveTo>
                    <a:pt x="82" y="6"/>
                  </a:moveTo>
                  <a:lnTo>
                    <a:pt x="87" y="20"/>
                  </a:lnTo>
                  <a:lnTo>
                    <a:pt x="88" y="42"/>
                  </a:lnTo>
                  <a:lnTo>
                    <a:pt x="61" y="57"/>
                  </a:lnTo>
                  <a:lnTo>
                    <a:pt x="70" y="69"/>
                  </a:lnTo>
                  <a:lnTo>
                    <a:pt x="52" y="70"/>
                  </a:lnTo>
                  <a:lnTo>
                    <a:pt x="39" y="78"/>
                  </a:lnTo>
                  <a:lnTo>
                    <a:pt x="24" y="75"/>
                  </a:lnTo>
                  <a:lnTo>
                    <a:pt x="16" y="65"/>
                  </a:lnTo>
                  <a:lnTo>
                    <a:pt x="6" y="45"/>
                  </a:lnTo>
                  <a:lnTo>
                    <a:pt x="0" y="22"/>
                  </a:lnTo>
                  <a:lnTo>
                    <a:pt x="9" y="6"/>
                  </a:lnTo>
                  <a:lnTo>
                    <a:pt x="30" y="3"/>
                  </a:lnTo>
                  <a:lnTo>
                    <a:pt x="46" y="6"/>
                  </a:lnTo>
                  <a:lnTo>
                    <a:pt x="61" y="13"/>
                  </a:lnTo>
                  <a:lnTo>
                    <a:pt x="67" y="0"/>
                  </a:lnTo>
                  <a:lnTo>
                    <a:pt x="82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10873925" y="3246256"/>
              <a:ext cx="109514" cy="126971"/>
            </a:xfrm>
            <a:custGeom>
              <a:avLst/>
              <a:gdLst/>
              <a:ahLst/>
              <a:cxnLst/>
              <a:rect l="l" t="t" r="r" b="b"/>
              <a:pathLst>
                <a:path w="69" h="80" extrusionOk="0">
                  <a:moveTo>
                    <a:pt x="0" y="16"/>
                  </a:moveTo>
                  <a:lnTo>
                    <a:pt x="0" y="15"/>
                  </a:lnTo>
                  <a:lnTo>
                    <a:pt x="7" y="15"/>
                  </a:lnTo>
                  <a:lnTo>
                    <a:pt x="8" y="6"/>
                  </a:lnTo>
                  <a:lnTo>
                    <a:pt x="19" y="6"/>
                  </a:lnTo>
                  <a:lnTo>
                    <a:pt x="25" y="4"/>
                  </a:lnTo>
                  <a:lnTo>
                    <a:pt x="25" y="0"/>
                  </a:lnTo>
                  <a:lnTo>
                    <a:pt x="50" y="22"/>
                  </a:lnTo>
                  <a:lnTo>
                    <a:pt x="59" y="35"/>
                  </a:lnTo>
                  <a:lnTo>
                    <a:pt x="69" y="56"/>
                  </a:lnTo>
                  <a:lnTo>
                    <a:pt x="68" y="66"/>
                  </a:lnTo>
                  <a:lnTo>
                    <a:pt x="55" y="70"/>
                  </a:lnTo>
                  <a:lnTo>
                    <a:pt x="46" y="78"/>
                  </a:lnTo>
                  <a:lnTo>
                    <a:pt x="32" y="80"/>
                  </a:lnTo>
                  <a:lnTo>
                    <a:pt x="26" y="69"/>
                  </a:lnTo>
                  <a:lnTo>
                    <a:pt x="23" y="55"/>
                  </a:lnTo>
                  <a:lnTo>
                    <a:pt x="7" y="35"/>
                  </a:lnTo>
                  <a:lnTo>
                    <a:pt x="17" y="3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8934422" y="3503372"/>
              <a:ext cx="49201" cy="47614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21" y="2"/>
                  </a:moveTo>
                  <a:lnTo>
                    <a:pt x="25" y="10"/>
                  </a:lnTo>
                  <a:lnTo>
                    <a:pt x="24" y="15"/>
                  </a:lnTo>
                  <a:lnTo>
                    <a:pt x="31" y="29"/>
                  </a:lnTo>
                  <a:lnTo>
                    <a:pt x="20" y="30"/>
                  </a:lnTo>
                  <a:lnTo>
                    <a:pt x="15" y="20"/>
                  </a:lnTo>
                  <a:lnTo>
                    <a:pt x="0" y="19"/>
                  </a:lnTo>
                  <a:lnTo>
                    <a:pt x="10" y="0"/>
                  </a:lnTo>
                  <a:lnTo>
                    <a:pt x="21" y="2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10358099" y="3731920"/>
              <a:ext cx="219027" cy="260291"/>
            </a:xfrm>
            <a:custGeom>
              <a:avLst/>
              <a:gdLst/>
              <a:ahLst/>
              <a:cxnLst/>
              <a:rect l="l" t="t" r="r" b="b"/>
              <a:pathLst>
                <a:path w="138" h="164" extrusionOk="0">
                  <a:moveTo>
                    <a:pt x="137" y="157"/>
                  </a:moveTo>
                  <a:lnTo>
                    <a:pt x="122" y="151"/>
                  </a:lnTo>
                  <a:lnTo>
                    <a:pt x="116" y="164"/>
                  </a:lnTo>
                  <a:lnTo>
                    <a:pt x="101" y="157"/>
                  </a:lnTo>
                  <a:lnTo>
                    <a:pt x="105" y="148"/>
                  </a:lnTo>
                  <a:lnTo>
                    <a:pt x="104" y="132"/>
                  </a:lnTo>
                  <a:lnTo>
                    <a:pt x="88" y="115"/>
                  </a:lnTo>
                  <a:lnTo>
                    <a:pt x="85" y="97"/>
                  </a:lnTo>
                  <a:lnTo>
                    <a:pt x="70" y="81"/>
                  </a:lnTo>
                  <a:lnTo>
                    <a:pt x="57" y="80"/>
                  </a:lnTo>
                  <a:lnTo>
                    <a:pt x="55" y="86"/>
                  </a:lnTo>
                  <a:lnTo>
                    <a:pt x="45" y="87"/>
                  </a:lnTo>
                  <a:lnTo>
                    <a:pt x="39" y="83"/>
                  </a:lnTo>
                  <a:lnTo>
                    <a:pt x="24" y="95"/>
                  </a:lnTo>
                  <a:lnTo>
                    <a:pt x="21" y="77"/>
                  </a:lnTo>
                  <a:lnTo>
                    <a:pt x="22" y="58"/>
                  </a:lnTo>
                  <a:lnTo>
                    <a:pt x="11" y="57"/>
                  </a:lnTo>
                  <a:lnTo>
                    <a:pt x="8" y="46"/>
                  </a:lnTo>
                  <a:lnTo>
                    <a:pt x="0" y="40"/>
                  </a:lnTo>
                  <a:lnTo>
                    <a:pt x="2" y="33"/>
                  </a:lnTo>
                  <a:lnTo>
                    <a:pt x="15" y="20"/>
                  </a:lnTo>
                  <a:lnTo>
                    <a:pt x="17" y="25"/>
                  </a:lnTo>
                  <a:lnTo>
                    <a:pt x="26" y="26"/>
                  </a:lnTo>
                  <a:lnTo>
                    <a:pt x="20" y="3"/>
                  </a:lnTo>
                  <a:lnTo>
                    <a:pt x="28" y="0"/>
                  </a:lnTo>
                  <a:lnTo>
                    <a:pt x="40" y="16"/>
                  </a:lnTo>
                  <a:lnTo>
                    <a:pt x="51" y="33"/>
                  </a:lnTo>
                  <a:lnTo>
                    <a:pt x="71" y="33"/>
                  </a:lnTo>
                  <a:lnTo>
                    <a:pt x="79" y="49"/>
                  </a:lnTo>
                  <a:lnTo>
                    <a:pt x="70" y="54"/>
                  </a:lnTo>
                  <a:lnTo>
                    <a:pt x="66" y="61"/>
                  </a:lnTo>
                  <a:lnTo>
                    <a:pt x="88" y="73"/>
                  </a:lnTo>
                  <a:lnTo>
                    <a:pt x="105" y="95"/>
                  </a:lnTo>
                  <a:lnTo>
                    <a:pt x="117" y="112"/>
                  </a:lnTo>
                  <a:lnTo>
                    <a:pt x="132" y="126"/>
                  </a:lnTo>
                  <a:lnTo>
                    <a:pt x="138" y="139"/>
                  </a:lnTo>
                  <a:lnTo>
                    <a:pt x="137" y="157"/>
                  </a:lnTo>
                  <a:lnTo>
                    <a:pt x="137" y="15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8628101" y="3365290"/>
              <a:ext cx="34918" cy="47614"/>
            </a:xfrm>
            <a:custGeom>
              <a:avLst/>
              <a:gdLst/>
              <a:ahLst/>
              <a:cxnLst/>
              <a:rect l="l" t="t" r="r" b="b"/>
              <a:pathLst>
                <a:path w="22" h="30" extrusionOk="0">
                  <a:moveTo>
                    <a:pt x="11" y="26"/>
                  </a:moveTo>
                  <a:lnTo>
                    <a:pt x="7" y="2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4" y="1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8" y="1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1" y="26"/>
                  </a:lnTo>
                  <a:lnTo>
                    <a:pt x="11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7434561" y="4154099"/>
              <a:ext cx="104753" cy="126971"/>
            </a:xfrm>
            <a:custGeom>
              <a:avLst/>
              <a:gdLst/>
              <a:ahLst/>
              <a:cxnLst/>
              <a:rect l="l" t="t" r="r" b="b"/>
              <a:pathLst>
                <a:path w="66" h="80" extrusionOk="0">
                  <a:moveTo>
                    <a:pt x="51" y="16"/>
                  </a:moveTo>
                  <a:lnTo>
                    <a:pt x="51" y="21"/>
                  </a:lnTo>
                  <a:lnTo>
                    <a:pt x="52" y="31"/>
                  </a:lnTo>
                  <a:lnTo>
                    <a:pt x="48" y="39"/>
                  </a:lnTo>
                  <a:lnTo>
                    <a:pt x="53" y="44"/>
                  </a:lnTo>
                  <a:lnTo>
                    <a:pt x="58" y="45"/>
                  </a:lnTo>
                  <a:lnTo>
                    <a:pt x="65" y="54"/>
                  </a:lnTo>
                  <a:lnTo>
                    <a:pt x="66" y="61"/>
                  </a:lnTo>
                  <a:lnTo>
                    <a:pt x="64" y="63"/>
                  </a:lnTo>
                  <a:lnTo>
                    <a:pt x="63" y="79"/>
                  </a:lnTo>
                  <a:lnTo>
                    <a:pt x="59" y="80"/>
                  </a:lnTo>
                  <a:lnTo>
                    <a:pt x="42" y="70"/>
                  </a:lnTo>
                  <a:lnTo>
                    <a:pt x="26" y="56"/>
                  </a:lnTo>
                  <a:lnTo>
                    <a:pt x="12" y="45"/>
                  </a:lnTo>
                  <a:lnTo>
                    <a:pt x="0" y="33"/>
                  </a:lnTo>
                  <a:lnTo>
                    <a:pt x="5" y="27"/>
                  </a:lnTo>
                  <a:lnTo>
                    <a:pt x="5" y="21"/>
                  </a:lnTo>
                  <a:lnTo>
                    <a:pt x="14" y="11"/>
                  </a:lnTo>
                  <a:lnTo>
                    <a:pt x="21" y="3"/>
                  </a:lnTo>
                  <a:lnTo>
                    <a:pt x="25" y="2"/>
                  </a:lnTo>
                  <a:lnTo>
                    <a:pt x="29" y="0"/>
                  </a:lnTo>
                  <a:lnTo>
                    <a:pt x="36" y="11"/>
                  </a:lnTo>
                  <a:lnTo>
                    <a:pt x="35" y="19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15"/>
                  </a:lnTo>
                  <a:lnTo>
                    <a:pt x="51" y="16"/>
                  </a:lnTo>
                  <a:lnTo>
                    <a:pt x="51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7980542" y="3409730"/>
              <a:ext cx="412660" cy="409482"/>
            </a:xfrm>
            <a:custGeom>
              <a:avLst/>
              <a:gdLst/>
              <a:ahLst/>
              <a:cxnLst/>
              <a:rect l="l" t="t" r="r" b="b"/>
              <a:pathLst>
                <a:path w="260" h="258" extrusionOk="0">
                  <a:moveTo>
                    <a:pt x="251" y="30"/>
                  </a:moveTo>
                  <a:lnTo>
                    <a:pt x="247" y="40"/>
                  </a:lnTo>
                  <a:lnTo>
                    <a:pt x="250" y="48"/>
                  </a:lnTo>
                  <a:lnTo>
                    <a:pt x="246" y="60"/>
                  </a:lnTo>
                  <a:lnTo>
                    <a:pt x="252" y="75"/>
                  </a:lnTo>
                  <a:lnTo>
                    <a:pt x="256" y="143"/>
                  </a:lnTo>
                  <a:lnTo>
                    <a:pt x="259" y="212"/>
                  </a:lnTo>
                  <a:lnTo>
                    <a:pt x="260" y="251"/>
                  </a:lnTo>
                  <a:lnTo>
                    <a:pt x="242" y="251"/>
                  </a:lnTo>
                  <a:lnTo>
                    <a:pt x="242" y="258"/>
                  </a:lnTo>
                  <a:lnTo>
                    <a:pt x="175" y="222"/>
                  </a:lnTo>
                  <a:lnTo>
                    <a:pt x="108" y="186"/>
                  </a:lnTo>
                  <a:lnTo>
                    <a:pt x="92" y="196"/>
                  </a:lnTo>
                  <a:lnTo>
                    <a:pt x="80" y="203"/>
                  </a:lnTo>
                  <a:lnTo>
                    <a:pt x="71" y="193"/>
                  </a:lnTo>
                  <a:lnTo>
                    <a:pt x="45" y="184"/>
                  </a:lnTo>
                  <a:lnTo>
                    <a:pt x="38" y="172"/>
                  </a:lnTo>
                  <a:lnTo>
                    <a:pt x="24" y="163"/>
                  </a:lnTo>
                  <a:lnTo>
                    <a:pt x="17" y="167"/>
                  </a:lnTo>
                  <a:lnTo>
                    <a:pt x="11" y="157"/>
                  </a:lnTo>
                  <a:lnTo>
                    <a:pt x="10" y="149"/>
                  </a:lnTo>
                  <a:lnTo>
                    <a:pt x="0" y="135"/>
                  </a:lnTo>
                  <a:lnTo>
                    <a:pt x="6" y="126"/>
                  </a:lnTo>
                  <a:lnTo>
                    <a:pt x="5" y="115"/>
                  </a:lnTo>
                  <a:lnTo>
                    <a:pt x="6" y="104"/>
                  </a:lnTo>
                  <a:lnTo>
                    <a:pt x="6" y="95"/>
                  </a:lnTo>
                  <a:lnTo>
                    <a:pt x="8" y="80"/>
                  </a:lnTo>
                  <a:lnTo>
                    <a:pt x="6" y="72"/>
                  </a:lnTo>
                  <a:lnTo>
                    <a:pt x="1" y="55"/>
                  </a:lnTo>
                  <a:lnTo>
                    <a:pt x="9" y="50"/>
                  </a:lnTo>
                  <a:lnTo>
                    <a:pt x="10" y="42"/>
                  </a:lnTo>
                  <a:lnTo>
                    <a:pt x="8" y="35"/>
                  </a:lnTo>
                  <a:lnTo>
                    <a:pt x="19" y="27"/>
                  </a:lnTo>
                  <a:lnTo>
                    <a:pt x="23" y="20"/>
                  </a:lnTo>
                  <a:lnTo>
                    <a:pt x="31" y="15"/>
                  </a:lnTo>
                  <a:lnTo>
                    <a:pt x="32" y="0"/>
                  </a:lnTo>
                  <a:lnTo>
                    <a:pt x="50" y="7"/>
                  </a:lnTo>
                  <a:lnTo>
                    <a:pt x="58" y="6"/>
                  </a:lnTo>
                  <a:lnTo>
                    <a:pt x="71" y="9"/>
                  </a:lnTo>
                  <a:lnTo>
                    <a:pt x="92" y="18"/>
                  </a:lnTo>
                  <a:lnTo>
                    <a:pt x="100" y="35"/>
                  </a:lnTo>
                  <a:lnTo>
                    <a:pt x="115" y="38"/>
                  </a:lnTo>
                  <a:lnTo>
                    <a:pt x="138" y="46"/>
                  </a:lnTo>
                  <a:lnTo>
                    <a:pt x="156" y="55"/>
                  </a:lnTo>
                  <a:lnTo>
                    <a:pt x="163" y="50"/>
                  </a:lnTo>
                  <a:lnTo>
                    <a:pt x="171" y="42"/>
                  </a:lnTo>
                  <a:lnTo>
                    <a:pt x="166" y="27"/>
                  </a:lnTo>
                  <a:lnTo>
                    <a:pt x="170" y="18"/>
                  </a:lnTo>
                  <a:lnTo>
                    <a:pt x="181" y="9"/>
                  </a:lnTo>
                  <a:lnTo>
                    <a:pt x="192" y="6"/>
                  </a:lnTo>
                  <a:lnTo>
                    <a:pt x="214" y="10"/>
                  </a:lnTo>
                  <a:lnTo>
                    <a:pt x="220" y="18"/>
                  </a:lnTo>
                  <a:lnTo>
                    <a:pt x="226" y="19"/>
                  </a:lnTo>
                  <a:lnTo>
                    <a:pt x="232" y="22"/>
                  </a:lnTo>
                  <a:lnTo>
                    <a:pt x="247" y="24"/>
                  </a:lnTo>
                  <a:lnTo>
                    <a:pt x="251" y="30"/>
                  </a:lnTo>
                  <a:lnTo>
                    <a:pt x="251" y="3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9856558" y="4114420"/>
              <a:ext cx="57137" cy="115860"/>
            </a:xfrm>
            <a:custGeom>
              <a:avLst/>
              <a:gdLst/>
              <a:ahLst/>
              <a:cxnLst/>
              <a:rect l="l" t="t" r="r" b="b"/>
              <a:pathLst>
                <a:path w="36" h="73" extrusionOk="0">
                  <a:moveTo>
                    <a:pt x="28" y="69"/>
                  </a:moveTo>
                  <a:lnTo>
                    <a:pt x="13" y="73"/>
                  </a:lnTo>
                  <a:lnTo>
                    <a:pt x="5" y="59"/>
                  </a:lnTo>
                  <a:lnTo>
                    <a:pt x="0" y="31"/>
                  </a:lnTo>
                  <a:lnTo>
                    <a:pt x="6" y="0"/>
                  </a:lnTo>
                  <a:lnTo>
                    <a:pt x="19" y="10"/>
                  </a:lnTo>
                  <a:lnTo>
                    <a:pt x="27" y="24"/>
                  </a:lnTo>
                  <a:lnTo>
                    <a:pt x="36" y="44"/>
                  </a:lnTo>
                  <a:lnTo>
                    <a:pt x="34" y="64"/>
                  </a:lnTo>
                  <a:lnTo>
                    <a:pt x="28" y="69"/>
                  </a:lnTo>
                  <a:lnTo>
                    <a:pt x="28" y="6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8431294" y="5276207"/>
              <a:ext cx="60312" cy="60312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6" y="36"/>
                  </a:moveTo>
                  <a:lnTo>
                    <a:pt x="10" y="38"/>
                  </a:lnTo>
                  <a:lnTo>
                    <a:pt x="0" y="23"/>
                  </a:lnTo>
                  <a:lnTo>
                    <a:pt x="9" y="11"/>
                  </a:lnTo>
                  <a:lnTo>
                    <a:pt x="19" y="4"/>
                  </a:lnTo>
                  <a:lnTo>
                    <a:pt x="27" y="0"/>
                  </a:lnTo>
                  <a:lnTo>
                    <a:pt x="33" y="6"/>
                  </a:lnTo>
                  <a:lnTo>
                    <a:pt x="38" y="12"/>
                  </a:lnTo>
                  <a:lnTo>
                    <a:pt x="33" y="21"/>
                  </a:lnTo>
                  <a:lnTo>
                    <a:pt x="29" y="27"/>
                  </a:lnTo>
                  <a:lnTo>
                    <a:pt x="20" y="30"/>
                  </a:lnTo>
                  <a:lnTo>
                    <a:pt x="16" y="36"/>
                  </a:lnTo>
                  <a:lnTo>
                    <a:pt x="16" y="3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8204331" y="2724086"/>
              <a:ext cx="125384" cy="69834"/>
            </a:xfrm>
            <a:custGeom>
              <a:avLst/>
              <a:gdLst/>
              <a:ahLst/>
              <a:cxnLst/>
              <a:rect l="l" t="t" r="r" b="b"/>
              <a:pathLst>
                <a:path w="79" h="44" extrusionOk="0">
                  <a:moveTo>
                    <a:pt x="76" y="13"/>
                  </a:moveTo>
                  <a:lnTo>
                    <a:pt x="79" y="21"/>
                  </a:lnTo>
                  <a:lnTo>
                    <a:pt x="69" y="27"/>
                  </a:lnTo>
                  <a:lnTo>
                    <a:pt x="68" y="38"/>
                  </a:lnTo>
                  <a:lnTo>
                    <a:pt x="53" y="44"/>
                  </a:lnTo>
                  <a:lnTo>
                    <a:pt x="39" y="44"/>
                  </a:lnTo>
                  <a:lnTo>
                    <a:pt x="35" y="38"/>
                  </a:lnTo>
                  <a:lnTo>
                    <a:pt x="28" y="37"/>
                  </a:lnTo>
                  <a:lnTo>
                    <a:pt x="26" y="33"/>
                  </a:lnTo>
                  <a:lnTo>
                    <a:pt x="27" y="27"/>
                  </a:lnTo>
                  <a:lnTo>
                    <a:pt x="20" y="24"/>
                  </a:lnTo>
                  <a:lnTo>
                    <a:pt x="5" y="21"/>
                  </a:lnTo>
                  <a:lnTo>
                    <a:pt x="0" y="6"/>
                  </a:lnTo>
                  <a:lnTo>
                    <a:pt x="15" y="1"/>
                  </a:lnTo>
                  <a:lnTo>
                    <a:pt x="39" y="2"/>
                  </a:lnTo>
                  <a:lnTo>
                    <a:pt x="52" y="0"/>
                  </a:lnTo>
                  <a:lnTo>
                    <a:pt x="54" y="4"/>
                  </a:lnTo>
                  <a:lnTo>
                    <a:pt x="62" y="5"/>
                  </a:lnTo>
                  <a:lnTo>
                    <a:pt x="76" y="13"/>
                  </a:lnTo>
                  <a:lnTo>
                    <a:pt x="76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7872615" y="2903434"/>
              <a:ext cx="11110" cy="20633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7" y="13"/>
                  </a:moveTo>
                  <a:lnTo>
                    <a:pt x="3" y="13"/>
                  </a:lnTo>
                  <a:lnTo>
                    <a:pt x="0" y="11"/>
                  </a:lnTo>
                  <a:lnTo>
                    <a:pt x="0" y="1"/>
                  </a:lnTo>
                  <a:lnTo>
                    <a:pt x="4" y="0"/>
                  </a:lnTo>
                  <a:lnTo>
                    <a:pt x="7" y="5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8202744" y="2679646"/>
              <a:ext cx="158716" cy="65073"/>
            </a:xfrm>
            <a:custGeom>
              <a:avLst/>
              <a:gdLst/>
              <a:ahLst/>
              <a:cxnLst/>
              <a:rect l="l" t="t" r="r" b="b"/>
              <a:pathLst>
                <a:path w="100" h="41" extrusionOk="0">
                  <a:moveTo>
                    <a:pt x="83" y="9"/>
                  </a:moveTo>
                  <a:lnTo>
                    <a:pt x="90" y="12"/>
                  </a:lnTo>
                  <a:lnTo>
                    <a:pt x="93" y="21"/>
                  </a:lnTo>
                  <a:lnTo>
                    <a:pt x="100" y="32"/>
                  </a:lnTo>
                  <a:lnTo>
                    <a:pt x="86" y="38"/>
                  </a:lnTo>
                  <a:lnTo>
                    <a:pt x="77" y="41"/>
                  </a:lnTo>
                  <a:lnTo>
                    <a:pt x="63" y="33"/>
                  </a:lnTo>
                  <a:lnTo>
                    <a:pt x="55" y="32"/>
                  </a:lnTo>
                  <a:lnTo>
                    <a:pt x="53" y="28"/>
                  </a:lnTo>
                  <a:lnTo>
                    <a:pt x="40" y="30"/>
                  </a:lnTo>
                  <a:lnTo>
                    <a:pt x="16" y="29"/>
                  </a:lnTo>
                  <a:lnTo>
                    <a:pt x="1" y="34"/>
                  </a:lnTo>
                  <a:lnTo>
                    <a:pt x="0" y="21"/>
                  </a:lnTo>
                  <a:lnTo>
                    <a:pt x="5" y="9"/>
                  </a:lnTo>
                  <a:lnTo>
                    <a:pt x="17" y="4"/>
                  </a:lnTo>
                  <a:lnTo>
                    <a:pt x="30" y="17"/>
                  </a:lnTo>
                  <a:lnTo>
                    <a:pt x="40" y="16"/>
                  </a:lnTo>
                  <a:lnTo>
                    <a:pt x="41" y="3"/>
                  </a:lnTo>
                  <a:lnTo>
                    <a:pt x="52" y="0"/>
                  </a:lnTo>
                  <a:lnTo>
                    <a:pt x="58" y="2"/>
                  </a:lnTo>
                  <a:lnTo>
                    <a:pt x="72" y="9"/>
                  </a:lnTo>
                  <a:lnTo>
                    <a:pt x="83" y="9"/>
                  </a:lnTo>
                  <a:lnTo>
                    <a:pt x="83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7294891" y="3331961"/>
              <a:ext cx="415834" cy="431702"/>
            </a:xfrm>
            <a:custGeom>
              <a:avLst/>
              <a:gdLst/>
              <a:ahLst/>
              <a:cxnLst/>
              <a:rect l="l" t="t" r="r" b="b"/>
              <a:pathLst>
                <a:path w="262" h="272" extrusionOk="0">
                  <a:moveTo>
                    <a:pt x="246" y="11"/>
                  </a:moveTo>
                  <a:lnTo>
                    <a:pt x="252" y="23"/>
                  </a:lnTo>
                  <a:lnTo>
                    <a:pt x="253" y="35"/>
                  </a:lnTo>
                  <a:lnTo>
                    <a:pt x="259" y="55"/>
                  </a:lnTo>
                  <a:lnTo>
                    <a:pt x="262" y="59"/>
                  </a:lnTo>
                  <a:lnTo>
                    <a:pt x="259" y="67"/>
                  </a:lnTo>
                  <a:lnTo>
                    <a:pt x="239" y="69"/>
                  </a:lnTo>
                  <a:lnTo>
                    <a:pt x="231" y="76"/>
                  </a:lnTo>
                  <a:lnTo>
                    <a:pt x="222" y="78"/>
                  </a:lnTo>
                  <a:lnTo>
                    <a:pt x="221" y="92"/>
                  </a:lnTo>
                  <a:lnTo>
                    <a:pt x="202" y="100"/>
                  </a:lnTo>
                  <a:lnTo>
                    <a:pt x="196" y="109"/>
                  </a:lnTo>
                  <a:lnTo>
                    <a:pt x="182" y="115"/>
                  </a:lnTo>
                  <a:lnTo>
                    <a:pt x="167" y="118"/>
                  </a:lnTo>
                  <a:lnTo>
                    <a:pt x="140" y="132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7" y="164"/>
                  </a:lnTo>
                  <a:lnTo>
                    <a:pt x="127" y="165"/>
                  </a:lnTo>
                  <a:lnTo>
                    <a:pt x="122" y="169"/>
                  </a:lnTo>
                  <a:lnTo>
                    <a:pt x="115" y="169"/>
                  </a:lnTo>
                  <a:lnTo>
                    <a:pt x="109" y="166"/>
                  </a:lnTo>
                  <a:lnTo>
                    <a:pt x="95" y="169"/>
                  </a:lnTo>
                  <a:lnTo>
                    <a:pt x="90" y="184"/>
                  </a:lnTo>
                  <a:lnTo>
                    <a:pt x="84" y="185"/>
                  </a:lnTo>
                  <a:lnTo>
                    <a:pt x="76" y="209"/>
                  </a:lnTo>
                  <a:lnTo>
                    <a:pt x="53" y="229"/>
                  </a:lnTo>
                  <a:lnTo>
                    <a:pt x="47" y="255"/>
                  </a:lnTo>
                  <a:lnTo>
                    <a:pt x="39" y="264"/>
                  </a:lnTo>
                  <a:lnTo>
                    <a:pt x="38" y="271"/>
                  </a:lnTo>
                  <a:lnTo>
                    <a:pt x="1" y="272"/>
                  </a:lnTo>
                  <a:lnTo>
                    <a:pt x="0" y="272"/>
                  </a:lnTo>
                  <a:lnTo>
                    <a:pt x="1" y="264"/>
                  </a:lnTo>
                  <a:lnTo>
                    <a:pt x="8" y="258"/>
                  </a:lnTo>
                  <a:lnTo>
                    <a:pt x="13" y="249"/>
                  </a:lnTo>
                  <a:lnTo>
                    <a:pt x="13" y="242"/>
                  </a:lnTo>
                  <a:lnTo>
                    <a:pt x="19" y="229"/>
                  </a:lnTo>
                  <a:lnTo>
                    <a:pt x="28" y="217"/>
                  </a:lnTo>
                  <a:lnTo>
                    <a:pt x="33" y="214"/>
                  </a:lnTo>
                  <a:lnTo>
                    <a:pt x="38" y="203"/>
                  </a:lnTo>
                  <a:lnTo>
                    <a:pt x="39" y="192"/>
                  </a:lnTo>
                  <a:lnTo>
                    <a:pt x="45" y="181"/>
                  </a:lnTo>
                  <a:lnTo>
                    <a:pt x="56" y="174"/>
                  </a:lnTo>
                  <a:lnTo>
                    <a:pt x="67" y="155"/>
                  </a:lnTo>
                  <a:lnTo>
                    <a:pt x="68" y="154"/>
                  </a:lnTo>
                  <a:lnTo>
                    <a:pt x="76" y="147"/>
                  </a:lnTo>
                  <a:lnTo>
                    <a:pt x="91" y="144"/>
                  </a:lnTo>
                  <a:lnTo>
                    <a:pt x="104" y="132"/>
                  </a:lnTo>
                  <a:lnTo>
                    <a:pt x="112" y="127"/>
                  </a:lnTo>
                  <a:lnTo>
                    <a:pt x="126" y="110"/>
                  </a:lnTo>
                  <a:lnTo>
                    <a:pt x="122" y="87"/>
                  </a:lnTo>
                  <a:lnTo>
                    <a:pt x="129" y="70"/>
                  </a:lnTo>
                  <a:lnTo>
                    <a:pt x="132" y="61"/>
                  </a:lnTo>
                  <a:lnTo>
                    <a:pt x="142" y="48"/>
                  </a:lnTo>
                  <a:lnTo>
                    <a:pt x="159" y="39"/>
                  </a:lnTo>
                  <a:lnTo>
                    <a:pt x="170" y="31"/>
                  </a:lnTo>
                  <a:lnTo>
                    <a:pt x="182" y="12"/>
                  </a:lnTo>
                  <a:lnTo>
                    <a:pt x="187" y="0"/>
                  </a:lnTo>
                  <a:lnTo>
                    <a:pt x="199" y="0"/>
                  </a:lnTo>
                  <a:lnTo>
                    <a:pt x="207" y="8"/>
                  </a:lnTo>
                  <a:lnTo>
                    <a:pt x="223" y="7"/>
                  </a:lnTo>
                  <a:lnTo>
                    <a:pt x="239" y="11"/>
                  </a:lnTo>
                  <a:lnTo>
                    <a:pt x="246" y="11"/>
                  </a:lnTo>
                  <a:lnTo>
                    <a:pt x="246" y="1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8363047" y="2952635"/>
              <a:ext cx="87293" cy="87292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31" y="55"/>
                  </a:moveTo>
                  <a:lnTo>
                    <a:pt x="27" y="47"/>
                  </a:lnTo>
                  <a:lnTo>
                    <a:pt x="28" y="39"/>
                  </a:lnTo>
                  <a:lnTo>
                    <a:pt x="26" y="31"/>
                  </a:lnTo>
                  <a:lnTo>
                    <a:pt x="16" y="20"/>
                  </a:lnTo>
                  <a:lnTo>
                    <a:pt x="10" y="11"/>
                  </a:lnTo>
                  <a:lnTo>
                    <a:pt x="5" y="6"/>
                  </a:lnTo>
                  <a:lnTo>
                    <a:pt x="0" y="4"/>
                  </a:lnTo>
                  <a:lnTo>
                    <a:pt x="3" y="2"/>
                  </a:lnTo>
                  <a:lnTo>
                    <a:pt x="13" y="0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8" y="11"/>
                  </a:lnTo>
                  <a:lnTo>
                    <a:pt x="38" y="17"/>
                  </a:lnTo>
                  <a:lnTo>
                    <a:pt x="44" y="20"/>
                  </a:lnTo>
                  <a:lnTo>
                    <a:pt x="47" y="29"/>
                  </a:lnTo>
                  <a:lnTo>
                    <a:pt x="53" y="33"/>
                  </a:lnTo>
                  <a:lnTo>
                    <a:pt x="52" y="36"/>
                  </a:lnTo>
                  <a:lnTo>
                    <a:pt x="55" y="38"/>
                  </a:lnTo>
                  <a:lnTo>
                    <a:pt x="51" y="40"/>
                  </a:lnTo>
                  <a:lnTo>
                    <a:pt x="42" y="39"/>
                  </a:lnTo>
                  <a:lnTo>
                    <a:pt x="41" y="36"/>
                  </a:lnTo>
                  <a:lnTo>
                    <a:pt x="38" y="37"/>
                  </a:lnTo>
                  <a:lnTo>
                    <a:pt x="39" y="41"/>
                  </a:lnTo>
                  <a:lnTo>
                    <a:pt x="36" y="47"/>
                  </a:lnTo>
                  <a:lnTo>
                    <a:pt x="34" y="53"/>
                  </a:lnTo>
                  <a:lnTo>
                    <a:pt x="31" y="55"/>
                  </a:lnTo>
                  <a:lnTo>
                    <a:pt x="31" y="5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8867762" y="4774670"/>
              <a:ext cx="203156" cy="409482"/>
            </a:xfrm>
            <a:custGeom>
              <a:avLst/>
              <a:gdLst/>
              <a:ahLst/>
              <a:cxnLst/>
              <a:rect l="l" t="t" r="r" b="b"/>
              <a:pathLst>
                <a:path w="128" h="258" extrusionOk="0">
                  <a:moveTo>
                    <a:pt x="123" y="29"/>
                  </a:moveTo>
                  <a:lnTo>
                    <a:pt x="124" y="51"/>
                  </a:lnTo>
                  <a:lnTo>
                    <a:pt x="128" y="60"/>
                  </a:lnTo>
                  <a:lnTo>
                    <a:pt x="126" y="70"/>
                  </a:lnTo>
                  <a:lnTo>
                    <a:pt x="123" y="75"/>
                  </a:lnTo>
                  <a:lnTo>
                    <a:pt x="117" y="64"/>
                  </a:lnTo>
                  <a:lnTo>
                    <a:pt x="114" y="70"/>
                  </a:lnTo>
                  <a:lnTo>
                    <a:pt x="117" y="84"/>
                  </a:lnTo>
                  <a:lnTo>
                    <a:pt x="114" y="92"/>
                  </a:lnTo>
                  <a:lnTo>
                    <a:pt x="109" y="96"/>
                  </a:lnTo>
                  <a:lnTo>
                    <a:pt x="107" y="112"/>
                  </a:lnTo>
                  <a:lnTo>
                    <a:pt x="100" y="134"/>
                  </a:lnTo>
                  <a:lnTo>
                    <a:pt x="89" y="161"/>
                  </a:lnTo>
                  <a:lnTo>
                    <a:pt x="77" y="197"/>
                  </a:lnTo>
                  <a:lnTo>
                    <a:pt x="68" y="223"/>
                  </a:lnTo>
                  <a:lnTo>
                    <a:pt x="59" y="246"/>
                  </a:lnTo>
                  <a:lnTo>
                    <a:pt x="45" y="250"/>
                  </a:lnTo>
                  <a:lnTo>
                    <a:pt x="30" y="258"/>
                  </a:lnTo>
                  <a:lnTo>
                    <a:pt x="21" y="253"/>
                  </a:lnTo>
                  <a:lnTo>
                    <a:pt x="9" y="246"/>
                  </a:lnTo>
                  <a:lnTo>
                    <a:pt x="5" y="237"/>
                  </a:lnTo>
                  <a:lnTo>
                    <a:pt x="5" y="220"/>
                  </a:lnTo>
                  <a:lnTo>
                    <a:pt x="0" y="204"/>
                  </a:lnTo>
                  <a:lnTo>
                    <a:pt x="0" y="191"/>
                  </a:lnTo>
                  <a:lnTo>
                    <a:pt x="4" y="177"/>
                  </a:lnTo>
                  <a:lnTo>
                    <a:pt x="12" y="174"/>
                  </a:lnTo>
                  <a:lnTo>
                    <a:pt x="12" y="167"/>
                  </a:lnTo>
                  <a:lnTo>
                    <a:pt x="21" y="153"/>
                  </a:lnTo>
                  <a:lnTo>
                    <a:pt x="23" y="140"/>
                  </a:lnTo>
                  <a:lnTo>
                    <a:pt x="20" y="131"/>
                  </a:lnTo>
                  <a:lnTo>
                    <a:pt x="18" y="120"/>
                  </a:lnTo>
                  <a:lnTo>
                    <a:pt x="18" y="102"/>
                  </a:lnTo>
                  <a:lnTo>
                    <a:pt x="24" y="91"/>
                  </a:lnTo>
                  <a:lnTo>
                    <a:pt x="27" y="80"/>
                  </a:lnTo>
                  <a:lnTo>
                    <a:pt x="35" y="79"/>
                  </a:lnTo>
                  <a:lnTo>
                    <a:pt x="45" y="75"/>
                  </a:lnTo>
                  <a:lnTo>
                    <a:pt x="51" y="71"/>
                  </a:lnTo>
                  <a:lnTo>
                    <a:pt x="58" y="71"/>
                  </a:lnTo>
                  <a:lnTo>
                    <a:pt x="69" y="60"/>
                  </a:lnTo>
                  <a:lnTo>
                    <a:pt x="83" y="49"/>
                  </a:lnTo>
                  <a:lnTo>
                    <a:pt x="88" y="39"/>
                  </a:lnTo>
                  <a:lnTo>
                    <a:pt x="86" y="31"/>
                  </a:lnTo>
                  <a:lnTo>
                    <a:pt x="94" y="33"/>
                  </a:lnTo>
                  <a:lnTo>
                    <a:pt x="103" y="20"/>
                  </a:lnTo>
                  <a:lnTo>
                    <a:pt x="104" y="9"/>
                  </a:lnTo>
                  <a:lnTo>
                    <a:pt x="110" y="0"/>
                  </a:lnTo>
                  <a:lnTo>
                    <a:pt x="115" y="9"/>
                  </a:lnTo>
                  <a:lnTo>
                    <a:pt x="120" y="16"/>
                  </a:lnTo>
                  <a:lnTo>
                    <a:pt x="123" y="29"/>
                  </a:lnTo>
                  <a:lnTo>
                    <a:pt x="123" y="2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4768141" y="3424015"/>
              <a:ext cx="704696" cy="549151"/>
            </a:xfrm>
            <a:custGeom>
              <a:avLst/>
              <a:gdLst/>
              <a:ahLst/>
              <a:cxnLst/>
              <a:rect l="l" t="t" r="r" b="b"/>
              <a:pathLst>
                <a:path w="444" h="346" extrusionOk="0">
                  <a:moveTo>
                    <a:pt x="282" y="131"/>
                  </a:moveTo>
                  <a:lnTo>
                    <a:pt x="288" y="130"/>
                  </a:lnTo>
                  <a:lnTo>
                    <a:pt x="279" y="147"/>
                  </a:lnTo>
                  <a:lnTo>
                    <a:pt x="274" y="160"/>
                  </a:lnTo>
                  <a:lnTo>
                    <a:pt x="268" y="186"/>
                  </a:lnTo>
                  <a:lnTo>
                    <a:pt x="265" y="195"/>
                  </a:lnTo>
                  <a:lnTo>
                    <a:pt x="266" y="206"/>
                  </a:lnTo>
                  <a:lnTo>
                    <a:pt x="270" y="215"/>
                  </a:lnTo>
                  <a:lnTo>
                    <a:pt x="271" y="229"/>
                  </a:lnTo>
                  <a:lnTo>
                    <a:pt x="280" y="243"/>
                  </a:lnTo>
                  <a:lnTo>
                    <a:pt x="282" y="254"/>
                  </a:lnTo>
                  <a:lnTo>
                    <a:pt x="288" y="264"/>
                  </a:lnTo>
                  <a:lnTo>
                    <a:pt x="305" y="268"/>
                  </a:lnTo>
                  <a:lnTo>
                    <a:pt x="310" y="277"/>
                  </a:lnTo>
                  <a:lnTo>
                    <a:pt x="325" y="271"/>
                  </a:lnTo>
                  <a:lnTo>
                    <a:pt x="338" y="270"/>
                  </a:lnTo>
                  <a:lnTo>
                    <a:pt x="351" y="266"/>
                  </a:lnTo>
                  <a:lnTo>
                    <a:pt x="362" y="263"/>
                  </a:lnTo>
                  <a:lnTo>
                    <a:pt x="374" y="255"/>
                  </a:lnTo>
                  <a:lnTo>
                    <a:pt x="379" y="244"/>
                  </a:lnTo>
                  <a:lnTo>
                    <a:pt x="382" y="228"/>
                  </a:lnTo>
                  <a:lnTo>
                    <a:pt x="386" y="223"/>
                  </a:lnTo>
                  <a:lnTo>
                    <a:pt x="398" y="217"/>
                  </a:lnTo>
                  <a:lnTo>
                    <a:pt x="416" y="213"/>
                  </a:lnTo>
                  <a:lnTo>
                    <a:pt x="431" y="214"/>
                  </a:lnTo>
                  <a:lnTo>
                    <a:pt x="440" y="212"/>
                  </a:lnTo>
                  <a:lnTo>
                    <a:pt x="444" y="217"/>
                  </a:lnTo>
                  <a:lnTo>
                    <a:pt x="442" y="226"/>
                  </a:lnTo>
                  <a:lnTo>
                    <a:pt x="432" y="237"/>
                  </a:lnTo>
                  <a:lnTo>
                    <a:pt x="426" y="248"/>
                  </a:lnTo>
                  <a:lnTo>
                    <a:pt x="429" y="251"/>
                  </a:lnTo>
                  <a:lnTo>
                    <a:pt x="425" y="260"/>
                  </a:lnTo>
                  <a:lnTo>
                    <a:pt x="419" y="274"/>
                  </a:lnTo>
                  <a:lnTo>
                    <a:pt x="416" y="270"/>
                  </a:lnTo>
                  <a:lnTo>
                    <a:pt x="413" y="270"/>
                  </a:lnTo>
                  <a:lnTo>
                    <a:pt x="409" y="270"/>
                  </a:lnTo>
                  <a:lnTo>
                    <a:pt x="402" y="282"/>
                  </a:lnTo>
                  <a:lnTo>
                    <a:pt x="399" y="280"/>
                  </a:lnTo>
                  <a:lnTo>
                    <a:pt x="397" y="280"/>
                  </a:lnTo>
                  <a:lnTo>
                    <a:pt x="397" y="283"/>
                  </a:lnTo>
                  <a:lnTo>
                    <a:pt x="382" y="283"/>
                  </a:lnTo>
                  <a:lnTo>
                    <a:pt x="366" y="283"/>
                  </a:lnTo>
                  <a:lnTo>
                    <a:pt x="365" y="294"/>
                  </a:lnTo>
                  <a:lnTo>
                    <a:pt x="357" y="294"/>
                  </a:lnTo>
                  <a:lnTo>
                    <a:pt x="362" y="300"/>
                  </a:lnTo>
                  <a:lnTo>
                    <a:pt x="368" y="305"/>
                  </a:lnTo>
                  <a:lnTo>
                    <a:pt x="370" y="308"/>
                  </a:lnTo>
                  <a:lnTo>
                    <a:pt x="372" y="310"/>
                  </a:lnTo>
                  <a:lnTo>
                    <a:pt x="371" y="317"/>
                  </a:lnTo>
                  <a:lnTo>
                    <a:pt x="349" y="317"/>
                  </a:lnTo>
                  <a:lnTo>
                    <a:pt x="339" y="332"/>
                  </a:lnTo>
                  <a:lnTo>
                    <a:pt x="342" y="335"/>
                  </a:lnTo>
                  <a:lnTo>
                    <a:pt x="339" y="340"/>
                  </a:lnTo>
                  <a:lnTo>
                    <a:pt x="338" y="346"/>
                  </a:lnTo>
                  <a:lnTo>
                    <a:pt x="322" y="325"/>
                  </a:lnTo>
                  <a:lnTo>
                    <a:pt x="314" y="319"/>
                  </a:lnTo>
                  <a:lnTo>
                    <a:pt x="301" y="314"/>
                  </a:lnTo>
                  <a:lnTo>
                    <a:pt x="291" y="315"/>
                  </a:lnTo>
                  <a:lnTo>
                    <a:pt x="277" y="323"/>
                  </a:lnTo>
                  <a:lnTo>
                    <a:pt x="268" y="324"/>
                  </a:lnTo>
                  <a:lnTo>
                    <a:pt x="257" y="319"/>
                  </a:lnTo>
                  <a:lnTo>
                    <a:pt x="245" y="316"/>
                  </a:lnTo>
                  <a:lnTo>
                    <a:pt x="231" y="307"/>
                  </a:lnTo>
                  <a:lnTo>
                    <a:pt x="219" y="304"/>
                  </a:lnTo>
                  <a:lnTo>
                    <a:pt x="202" y="295"/>
                  </a:lnTo>
                  <a:lnTo>
                    <a:pt x="189" y="286"/>
                  </a:lnTo>
                  <a:lnTo>
                    <a:pt x="186" y="281"/>
                  </a:lnTo>
                  <a:lnTo>
                    <a:pt x="177" y="280"/>
                  </a:lnTo>
                  <a:lnTo>
                    <a:pt x="160" y="274"/>
                  </a:lnTo>
                  <a:lnTo>
                    <a:pt x="155" y="266"/>
                  </a:lnTo>
                  <a:lnTo>
                    <a:pt x="139" y="254"/>
                  </a:lnTo>
                  <a:lnTo>
                    <a:pt x="132" y="243"/>
                  </a:lnTo>
                  <a:lnTo>
                    <a:pt x="130" y="233"/>
                  </a:lnTo>
                  <a:lnTo>
                    <a:pt x="136" y="231"/>
                  </a:lnTo>
                  <a:lnTo>
                    <a:pt x="134" y="226"/>
                  </a:lnTo>
                  <a:lnTo>
                    <a:pt x="140" y="221"/>
                  </a:lnTo>
                  <a:lnTo>
                    <a:pt x="140" y="214"/>
                  </a:lnTo>
                  <a:lnTo>
                    <a:pt x="136" y="206"/>
                  </a:lnTo>
                  <a:lnTo>
                    <a:pt x="136" y="199"/>
                  </a:lnTo>
                  <a:lnTo>
                    <a:pt x="132" y="188"/>
                  </a:lnTo>
                  <a:lnTo>
                    <a:pt x="121" y="170"/>
                  </a:lnTo>
                  <a:lnTo>
                    <a:pt x="108" y="155"/>
                  </a:lnTo>
                  <a:lnTo>
                    <a:pt x="102" y="143"/>
                  </a:lnTo>
                  <a:lnTo>
                    <a:pt x="90" y="135"/>
                  </a:lnTo>
                  <a:lnTo>
                    <a:pt x="88" y="131"/>
                  </a:lnTo>
                  <a:lnTo>
                    <a:pt x="93" y="119"/>
                  </a:lnTo>
                  <a:lnTo>
                    <a:pt x="86" y="114"/>
                  </a:lnTo>
                  <a:lnTo>
                    <a:pt x="78" y="106"/>
                  </a:lnTo>
                  <a:lnTo>
                    <a:pt x="77" y="92"/>
                  </a:lnTo>
                  <a:lnTo>
                    <a:pt x="69" y="91"/>
                  </a:lnTo>
                  <a:lnTo>
                    <a:pt x="63" y="80"/>
                  </a:lnTo>
                  <a:lnTo>
                    <a:pt x="57" y="71"/>
                  </a:lnTo>
                  <a:lnTo>
                    <a:pt x="58" y="66"/>
                  </a:lnTo>
                  <a:lnTo>
                    <a:pt x="54" y="51"/>
                  </a:lnTo>
                  <a:lnTo>
                    <a:pt x="53" y="37"/>
                  </a:lnTo>
                  <a:lnTo>
                    <a:pt x="55" y="29"/>
                  </a:lnTo>
                  <a:lnTo>
                    <a:pt x="46" y="21"/>
                  </a:lnTo>
                  <a:lnTo>
                    <a:pt x="40" y="23"/>
                  </a:lnTo>
                  <a:lnTo>
                    <a:pt x="34" y="17"/>
                  </a:lnTo>
                  <a:lnTo>
                    <a:pt x="28" y="25"/>
                  </a:lnTo>
                  <a:lnTo>
                    <a:pt x="28" y="34"/>
                  </a:lnTo>
                  <a:lnTo>
                    <a:pt x="25" y="49"/>
                  </a:lnTo>
                  <a:lnTo>
                    <a:pt x="28" y="56"/>
                  </a:lnTo>
                  <a:lnTo>
                    <a:pt x="36" y="69"/>
                  </a:lnTo>
                  <a:lnTo>
                    <a:pt x="37" y="74"/>
                  </a:lnTo>
                  <a:lnTo>
                    <a:pt x="40" y="75"/>
                  </a:lnTo>
                  <a:lnTo>
                    <a:pt x="40" y="82"/>
                  </a:lnTo>
                  <a:lnTo>
                    <a:pt x="43" y="81"/>
                  </a:lnTo>
                  <a:lnTo>
                    <a:pt x="43" y="94"/>
                  </a:lnTo>
                  <a:lnTo>
                    <a:pt x="46" y="98"/>
                  </a:lnTo>
                  <a:lnTo>
                    <a:pt x="48" y="106"/>
                  </a:lnTo>
                  <a:lnTo>
                    <a:pt x="56" y="114"/>
                  </a:lnTo>
                  <a:lnTo>
                    <a:pt x="57" y="132"/>
                  </a:lnTo>
                  <a:lnTo>
                    <a:pt x="60" y="141"/>
                  </a:lnTo>
                  <a:lnTo>
                    <a:pt x="63" y="150"/>
                  </a:lnTo>
                  <a:lnTo>
                    <a:pt x="62" y="160"/>
                  </a:lnTo>
                  <a:lnTo>
                    <a:pt x="69" y="160"/>
                  </a:lnTo>
                  <a:lnTo>
                    <a:pt x="74" y="169"/>
                  </a:lnTo>
                  <a:lnTo>
                    <a:pt x="79" y="177"/>
                  </a:lnTo>
                  <a:lnTo>
                    <a:pt x="78" y="181"/>
                  </a:lnTo>
                  <a:lnTo>
                    <a:pt x="69" y="188"/>
                  </a:lnTo>
                  <a:lnTo>
                    <a:pt x="66" y="188"/>
                  </a:lnTo>
                  <a:lnTo>
                    <a:pt x="65" y="177"/>
                  </a:lnTo>
                  <a:lnTo>
                    <a:pt x="56" y="166"/>
                  </a:lnTo>
                  <a:lnTo>
                    <a:pt x="46" y="15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2" y="127"/>
                  </a:lnTo>
                  <a:lnTo>
                    <a:pt x="35" y="121"/>
                  </a:lnTo>
                  <a:lnTo>
                    <a:pt x="26" y="113"/>
                  </a:lnTo>
                  <a:lnTo>
                    <a:pt x="23" y="115"/>
                  </a:lnTo>
                  <a:lnTo>
                    <a:pt x="20" y="110"/>
                  </a:lnTo>
                  <a:lnTo>
                    <a:pt x="12" y="106"/>
                  </a:lnTo>
                  <a:lnTo>
                    <a:pt x="6" y="94"/>
                  </a:lnTo>
                  <a:lnTo>
                    <a:pt x="7" y="94"/>
                  </a:lnTo>
                  <a:lnTo>
                    <a:pt x="13" y="94"/>
                  </a:lnTo>
                  <a:lnTo>
                    <a:pt x="21" y="87"/>
                  </a:lnTo>
                  <a:lnTo>
                    <a:pt x="24" y="79"/>
                  </a:lnTo>
                  <a:lnTo>
                    <a:pt x="15" y="65"/>
                  </a:lnTo>
                  <a:lnTo>
                    <a:pt x="8" y="60"/>
                  </a:lnTo>
                  <a:lnTo>
                    <a:pt x="6" y="48"/>
                  </a:lnTo>
                  <a:lnTo>
                    <a:pt x="3" y="35"/>
                  </a:lnTo>
                  <a:lnTo>
                    <a:pt x="1" y="20"/>
                  </a:lnTo>
                  <a:lnTo>
                    <a:pt x="0" y="3"/>
                  </a:lnTo>
                  <a:lnTo>
                    <a:pt x="19" y="2"/>
                  </a:lnTo>
                  <a:lnTo>
                    <a:pt x="40" y="0"/>
                  </a:lnTo>
                  <a:lnTo>
                    <a:pt x="37" y="3"/>
                  </a:lnTo>
                  <a:lnTo>
                    <a:pt x="58" y="12"/>
                  </a:lnTo>
                  <a:lnTo>
                    <a:pt x="91" y="26"/>
                  </a:lnTo>
                  <a:lnTo>
                    <a:pt x="123" y="26"/>
                  </a:lnTo>
                  <a:lnTo>
                    <a:pt x="135" y="26"/>
                  </a:lnTo>
                  <a:lnTo>
                    <a:pt x="137" y="18"/>
                  </a:lnTo>
                  <a:lnTo>
                    <a:pt x="166" y="18"/>
                  </a:lnTo>
                  <a:lnTo>
                    <a:pt x="169" y="25"/>
                  </a:lnTo>
                  <a:lnTo>
                    <a:pt x="176" y="31"/>
                  </a:lnTo>
                  <a:lnTo>
                    <a:pt x="183" y="39"/>
                  </a:lnTo>
                  <a:lnTo>
                    <a:pt x="185" y="49"/>
                  </a:lnTo>
                  <a:lnTo>
                    <a:pt x="186" y="60"/>
                  </a:lnTo>
                  <a:lnTo>
                    <a:pt x="193" y="66"/>
                  </a:lnTo>
                  <a:lnTo>
                    <a:pt x="205" y="71"/>
                  </a:lnTo>
                  <a:lnTo>
                    <a:pt x="219" y="56"/>
                  </a:lnTo>
                  <a:lnTo>
                    <a:pt x="232" y="55"/>
                  </a:lnTo>
                  <a:lnTo>
                    <a:pt x="242" y="63"/>
                  </a:lnTo>
                  <a:lnTo>
                    <a:pt x="247" y="76"/>
                  </a:lnTo>
                  <a:lnTo>
                    <a:pt x="249" y="88"/>
                  </a:lnTo>
                  <a:lnTo>
                    <a:pt x="257" y="98"/>
                  </a:lnTo>
                  <a:lnTo>
                    <a:pt x="257" y="111"/>
                  </a:lnTo>
                  <a:lnTo>
                    <a:pt x="260" y="120"/>
                  </a:lnTo>
                  <a:lnTo>
                    <a:pt x="271" y="126"/>
                  </a:lnTo>
                  <a:lnTo>
                    <a:pt x="282" y="131"/>
                  </a:lnTo>
                  <a:lnTo>
                    <a:pt x="282" y="13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8239248" y="3133569"/>
              <a:ext cx="60312" cy="46027"/>
            </a:xfrm>
            <a:custGeom>
              <a:avLst/>
              <a:gdLst/>
              <a:ahLst/>
              <a:cxnLst/>
              <a:rect l="l" t="t" r="r" b="b"/>
              <a:pathLst>
                <a:path w="38" h="29" extrusionOk="0">
                  <a:moveTo>
                    <a:pt x="38" y="19"/>
                  </a:moveTo>
                  <a:lnTo>
                    <a:pt x="35" y="20"/>
                  </a:lnTo>
                  <a:lnTo>
                    <a:pt x="33" y="23"/>
                  </a:lnTo>
                  <a:lnTo>
                    <a:pt x="25" y="23"/>
                  </a:lnTo>
                  <a:lnTo>
                    <a:pt x="19" y="27"/>
                  </a:lnTo>
                  <a:lnTo>
                    <a:pt x="9" y="29"/>
                  </a:lnTo>
                  <a:lnTo>
                    <a:pt x="3" y="24"/>
                  </a:lnTo>
                  <a:lnTo>
                    <a:pt x="0" y="16"/>
                  </a:lnTo>
                  <a:lnTo>
                    <a:pt x="1" y="9"/>
                  </a:lnTo>
                  <a:lnTo>
                    <a:pt x="3" y="10"/>
                  </a:lnTo>
                  <a:lnTo>
                    <a:pt x="3" y="6"/>
                  </a:lnTo>
                  <a:lnTo>
                    <a:pt x="12" y="3"/>
                  </a:lnTo>
                  <a:lnTo>
                    <a:pt x="15" y="2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36" y="7"/>
                  </a:lnTo>
                  <a:lnTo>
                    <a:pt x="38" y="19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7418690" y="3657325"/>
              <a:ext cx="433293" cy="449160"/>
            </a:xfrm>
            <a:custGeom>
              <a:avLst/>
              <a:gdLst/>
              <a:ahLst/>
              <a:cxnLst/>
              <a:rect l="l" t="t" r="r" b="b"/>
              <a:pathLst>
                <a:path w="273" h="283" extrusionOk="0">
                  <a:moveTo>
                    <a:pt x="273" y="110"/>
                  </a:moveTo>
                  <a:lnTo>
                    <a:pt x="273" y="154"/>
                  </a:lnTo>
                  <a:lnTo>
                    <a:pt x="264" y="167"/>
                  </a:lnTo>
                  <a:lnTo>
                    <a:pt x="263" y="179"/>
                  </a:lnTo>
                  <a:lnTo>
                    <a:pt x="248" y="182"/>
                  </a:lnTo>
                  <a:lnTo>
                    <a:pt x="225" y="184"/>
                  </a:lnTo>
                  <a:lnTo>
                    <a:pt x="219" y="190"/>
                  </a:lnTo>
                  <a:lnTo>
                    <a:pt x="209" y="191"/>
                  </a:lnTo>
                  <a:lnTo>
                    <a:pt x="198" y="191"/>
                  </a:lnTo>
                  <a:lnTo>
                    <a:pt x="194" y="187"/>
                  </a:lnTo>
                  <a:lnTo>
                    <a:pt x="185" y="190"/>
                  </a:lnTo>
                  <a:lnTo>
                    <a:pt x="169" y="199"/>
                  </a:lnTo>
                  <a:lnTo>
                    <a:pt x="166" y="204"/>
                  </a:lnTo>
                  <a:lnTo>
                    <a:pt x="153" y="213"/>
                  </a:lnTo>
                  <a:lnTo>
                    <a:pt x="151" y="218"/>
                  </a:lnTo>
                  <a:lnTo>
                    <a:pt x="144" y="221"/>
                  </a:lnTo>
                  <a:lnTo>
                    <a:pt x="135" y="219"/>
                  </a:lnTo>
                  <a:lnTo>
                    <a:pt x="131" y="224"/>
                  </a:lnTo>
                  <a:lnTo>
                    <a:pt x="129" y="236"/>
                  </a:lnTo>
                  <a:lnTo>
                    <a:pt x="115" y="252"/>
                  </a:lnTo>
                  <a:lnTo>
                    <a:pt x="115" y="258"/>
                  </a:lnTo>
                  <a:lnTo>
                    <a:pt x="111" y="267"/>
                  </a:lnTo>
                  <a:lnTo>
                    <a:pt x="112" y="278"/>
                  </a:lnTo>
                  <a:lnTo>
                    <a:pt x="105" y="281"/>
                  </a:lnTo>
                  <a:lnTo>
                    <a:pt x="101" y="283"/>
                  </a:lnTo>
                  <a:lnTo>
                    <a:pt x="98" y="275"/>
                  </a:lnTo>
                  <a:lnTo>
                    <a:pt x="94" y="277"/>
                  </a:lnTo>
                  <a:lnTo>
                    <a:pt x="91" y="277"/>
                  </a:lnTo>
                  <a:lnTo>
                    <a:pt x="88" y="282"/>
                  </a:lnTo>
                  <a:lnTo>
                    <a:pt x="75" y="282"/>
                  </a:lnTo>
                  <a:lnTo>
                    <a:pt x="70" y="279"/>
                  </a:lnTo>
                  <a:lnTo>
                    <a:pt x="68" y="281"/>
                  </a:lnTo>
                  <a:lnTo>
                    <a:pt x="63" y="276"/>
                  </a:lnTo>
                  <a:lnTo>
                    <a:pt x="64" y="270"/>
                  </a:lnTo>
                  <a:lnTo>
                    <a:pt x="62" y="267"/>
                  </a:lnTo>
                  <a:lnTo>
                    <a:pt x="58" y="270"/>
                  </a:lnTo>
                  <a:lnTo>
                    <a:pt x="59" y="263"/>
                  </a:lnTo>
                  <a:lnTo>
                    <a:pt x="62" y="258"/>
                  </a:lnTo>
                  <a:lnTo>
                    <a:pt x="55" y="250"/>
                  </a:lnTo>
                  <a:lnTo>
                    <a:pt x="54" y="245"/>
                  </a:lnTo>
                  <a:lnTo>
                    <a:pt x="50" y="241"/>
                  </a:lnTo>
                  <a:lnTo>
                    <a:pt x="47" y="240"/>
                  </a:lnTo>
                  <a:lnTo>
                    <a:pt x="43" y="243"/>
                  </a:lnTo>
                  <a:lnTo>
                    <a:pt x="37" y="246"/>
                  </a:lnTo>
                  <a:lnTo>
                    <a:pt x="32" y="250"/>
                  </a:lnTo>
                  <a:lnTo>
                    <a:pt x="26" y="248"/>
                  </a:lnTo>
                  <a:lnTo>
                    <a:pt x="21" y="243"/>
                  </a:lnTo>
                  <a:lnTo>
                    <a:pt x="18" y="243"/>
                  </a:lnTo>
                  <a:lnTo>
                    <a:pt x="14" y="245"/>
                  </a:lnTo>
                  <a:lnTo>
                    <a:pt x="11" y="245"/>
                  </a:lnTo>
                  <a:lnTo>
                    <a:pt x="10" y="238"/>
                  </a:lnTo>
                  <a:lnTo>
                    <a:pt x="11" y="233"/>
                  </a:lnTo>
                  <a:lnTo>
                    <a:pt x="10" y="225"/>
                  </a:lnTo>
                  <a:lnTo>
                    <a:pt x="4" y="220"/>
                  </a:lnTo>
                  <a:lnTo>
                    <a:pt x="1" y="209"/>
                  </a:lnTo>
                  <a:lnTo>
                    <a:pt x="0" y="197"/>
                  </a:lnTo>
                  <a:lnTo>
                    <a:pt x="6" y="193"/>
                  </a:lnTo>
                  <a:lnTo>
                    <a:pt x="9" y="182"/>
                  </a:lnTo>
                  <a:lnTo>
                    <a:pt x="14" y="182"/>
                  </a:lnTo>
                  <a:lnTo>
                    <a:pt x="25" y="187"/>
                  </a:lnTo>
                  <a:lnTo>
                    <a:pt x="35" y="184"/>
                  </a:lnTo>
                  <a:lnTo>
                    <a:pt x="41" y="184"/>
                  </a:lnTo>
                  <a:lnTo>
                    <a:pt x="44" y="181"/>
                  </a:lnTo>
                  <a:lnTo>
                    <a:pt x="110" y="180"/>
                  </a:lnTo>
                  <a:lnTo>
                    <a:pt x="114" y="167"/>
                  </a:lnTo>
                  <a:lnTo>
                    <a:pt x="111" y="164"/>
                  </a:lnTo>
                  <a:lnTo>
                    <a:pt x="104" y="82"/>
                  </a:lnTo>
                  <a:lnTo>
                    <a:pt x="97" y="0"/>
                  </a:lnTo>
                  <a:lnTo>
                    <a:pt x="122" y="0"/>
                  </a:lnTo>
                  <a:lnTo>
                    <a:pt x="177" y="41"/>
                  </a:lnTo>
                  <a:lnTo>
                    <a:pt x="232" y="83"/>
                  </a:lnTo>
                  <a:lnTo>
                    <a:pt x="236" y="92"/>
                  </a:lnTo>
                  <a:lnTo>
                    <a:pt x="246" y="97"/>
                  </a:lnTo>
                  <a:lnTo>
                    <a:pt x="255" y="101"/>
                  </a:lnTo>
                  <a:lnTo>
                    <a:pt x="255" y="113"/>
                  </a:lnTo>
                  <a:lnTo>
                    <a:pt x="273" y="110"/>
                  </a:lnTo>
                  <a:lnTo>
                    <a:pt x="273" y="11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10148595" y="3555747"/>
              <a:ext cx="233311" cy="555498"/>
            </a:xfrm>
            <a:custGeom>
              <a:avLst/>
              <a:gdLst/>
              <a:ahLst/>
              <a:cxnLst/>
              <a:rect l="l" t="t" r="r" b="b"/>
              <a:pathLst>
                <a:path w="147" h="350" extrusionOk="0">
                  <a:moveTo>
                    <a:pt x="147" y="131"/>
                  </a:moveTo>
                  <a:lnTo>
                    <a:pt x="134" y="144"/>
                  </a:lnTo>
                  <a:lnTo>
                    <a:pt x="132" y="151"/>
                  </a:lnTo>
                  <a:lnTo>
                    <a:pt x="123" y="155"/>
                  </a:lnTo>
                  <a:lnTo>
                    <a:pt x="115" y="163"/>
                  </a:lnTo>
                  <a:lnTo>
                    <a:pt x="103" y="164"/>
                  </a:lnTo>
                  <a:lnTo>
                    <a:pt x="99" y="185"/>
                  </a:lnTo>
                  <a:lnTo>
                    <a:pt x="92" y="188"/>
                  </a:lnTo>
                  <a:lnTo>
                    <a:pt x="103" y="205"/>
                  </a:lnTo>
                  <a:lnTo>
                    <a:pt x="115" y="219"/>
                  </a:lnTo>
                  <a:lnTo>
                    <a:pt x="123" y="231"/>
                  </a:lnTo>
                  <a:lnTo>
                    <a:pt x="120" y="248"/>
                  </a:lnTo>
                  <a:lnTo>
                    <a:pt x="114" y="251"/>
                  </a:lnTo>
                  <a:lnTo>
                    <a:pt x="120" y="261"/>
                  </a:lnTo>
                  <a:lnTo>
                    <a:pt x="132" y="276"/>
                  </a:lnTo>
                  <a:lnTo>
                    <a:pt x="135" y="286"/>
                  </a:lnTo>
                  <a:lnTo>
                    <a:pt x="136" y="295"/>
                  </a:lnTo>
                  <a:lnTo>
                    <a:pt x="144" y="313"/>
                  </a:lnTo>
                  <a:lnTo>
                    <a:pt x="136" y="331"/>
                  </a:lnTo>
                  <a:lnTo>
                    <a:pt x="129" y="350"/>
                  </a:lnTo>
                  <a:lnTo>
                    <a:pt x="127" y="336"/>
                  </a:lnTo>
                  <a:lnTo>
                    <a:pt x="131" y="322"/>
                  </a:lnTo>
                  <a:lnTo>
                    <a:pt x="124" y="310"/>
                  </a:lnTo>
                  <a:lnTo>
                    <a:pt x="123" y="289"/>
                  </a:lnTo>
                  <a:lnTo>
                    <a:pt x="116" y="280"/>
                  </a:lnTo>
                  <a:lnTo>
                    <a:pt x="108" y="257"/>
                  </a:lnTo>
                  <a:lnTo>
                    <a:pt x="102" y="233"/>
                  </a:lnTo>
                  <a:lnTo>
                    <a:pt x="93" y="217"/>
                  </a:lnTo>
                  <a:lnTo>
                    <a:pt x="83" y="227"/>
                  </a:lnTo>
                  <a:lnTo>
                    <a:pt x="66" y="240"/>
                  </a:lnTo>
                  <a:lnTo>
                    <a:pt x="57" y="239"/>
                  </a:lnTo>
                  <a:lnTo>
                    <a:pt x="46" y="234"/>
                  </a:lnTo>
                  <a:lnTo>
                    <a:pt x="49" y="211"/>
                  </a:lnTo>
                  <a:lnTo>
                    <a:pt x="43" y="193"/>
                  </a:lnTo>
                  <a:lnTo>
                    <a:pt x="27" y="171"/>
                  </a:lnTo>
                  <a:lnTo>
                    <a:pt x="28" y="164"/>
                  </a:lnTo>
                  <a:lnTo>
                    <a:pt x="17" y="161"/>
                  </a:lnTo>
                  <a:lnTo>
                    <a:pt x="4" y="145"/>
                  </a:lnTo>
                  <a:lnTo>
                    <a:pt x="0" y="131"/>
                  </a:lnTo>
                  <a:lnTo>
                    <a:pt x="7" y="134"/>
                  </a:lnTo>
                  <a:lnTo>
                    <a:pt x="5" y="120"/>
                  </a:lnTo>
                  <a:lnTo>
                    <a:pt x="12" y="115"/>
                  </a:lnTo>
                  <a:lnTo>
                    <a:pt x="9" y="107"/>
                  </a:lnTo>
                  <a:lnTo>
                    <a:pt x="12" y="101"/>
                  </a:lnTo>
                  <a:lnTo>
                    <a:pt x="10" y="81"/>
                  </a:lnTo>
                  <a:lnTo>
                    <a:pt x="23" y="85"/>
                  </a:lnTo>
                  <a:lnTo>
                    <a:pt x="29" y="70"/>
                  </a:lnTo>
                  <a:lnTo>
                    <a:pt x="27" y="60"/>
                  </a:lnTo>
                  <a:lnTo>
                    <a:pt x="33" y="45"/>
                  </a:lnTo>
                  <a:lnTo>
                    <a:pt x="31" y="34"/>
                  </a:lnTo>
                  <a:lnTo>
                    <a:pt x="49" y="20"/>
                  </a:lnTo>
                  <a:lnTo>
                    <a:pt x="61" y="24"/>
                  </a:lnTo>
                  <a:lnTo>
                    <a:pt x="57" y="12"/>
                  </a:lnTo>
                  <a:lnTo>
                    <a:pt x="63" y="8"/>
                  </a:lnTo>
                  <a:lnTo>
                    <a:pt x="60" y="2"/>
                  </a:lnTo>
                  <a:lnTo>
                    <a:pt x="69" y="0"/>
                  </a:lnTo>
                  <a:lnTo>
                    <a:pt x="77" y="11"/>
                  </a:lnTo>
                  <a:lnTo>
                    <a:pt x="85" y="16"/>
                  </a:lnTo>
                  <a:lnTo>
                    <a:pt x="89" y="30"/>
                  </a:lnTo>
                  <a:lnTo>
                    <a:pt x="91" y="46"/>
                  </a:lnTo>
                  <a:lnTo>
                    <a:pt x="79" y="62"/>
                  </a:lnTo>
                  <a:lnTo>
                    <a:pt x="80" y="85"/>
                  </a:lnTo>
                  <a:lnTo>
                    <a:pt x="97" y="81"/>
                  </a:lnTo>
                  <a:lnTo>
                    <a:pt x="104" y="99"/>
                  </a:lnTo>
                  <a:lnTo>
                    <a:pt x="115" y="103"/>
                  </a:lnTo>
                  <a:lnTo>
                    <a:pt x="113" y="118"/>
                  </a:lnTo>
                  <a:lnTo>
                    <a:pt x="126" y="125"/>
                  </a:lnTo>
                  <a:lnTo>
                    <a:pt x="134" y="129"/>
                  </a:lnTo>
                  <a:lnTo>
                    <a:pt x="146" y="123"/>
                  </a:lnTo>
                  <a:lnTo>
                    <a:pt x="147" y="131"/>
                  </a:lnTo>
                  <a:lnTo>
                    <a:pt x="147" y="13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8186872" y="3098651"/>
              <a:ext cx="44440" cy="49201"/>
            </a:xfrm>
            <a:custGeom>
              <a:avLst/>
              <a:gdLst/>
              <a:ahLst/>
              <a:cxnLst/>
              <a:rect l="l" t="t" r="r" b="b"/>
              <a:pathLst>
                <a:path w="28" h="31" extrusionOk="0">
                  <a:moveTo>
                    <a:pt x="27" y="14"/>
                  </a:moveTo>
                  <a:lnTo>
                    <a:pt x="25" y="17"/>
                  </a:lnTo>
                  <a:lnTo>
                    <a:pt x="21" y="19"/>
                  </a:lnTo>
                  <a:lnTo>
                    <a:pt x="19" y="16"/>
                  </a:lnTo>
                  <a:lnTo>
                    <a:pt x="13" y="25"/>
                  </a:lnTo>
                  <a:lnTo>
                    <a:pt x="15" y="31"/>
                  </a:lnTo>
                  <a:lnTo>
                    <a:pt x="12" y="30"/>
                  </a:lnTo>
                  <a:lnTo>
                    <a:pt x="7" y="23"/>
                  </a:lnTo>
                  <a:lnTo>
                    <a:pt x="0" y="19"/>
                  </a:lnTo>
                  <a:lnTo>
                    <a:pt x="2" y="17"/>
                  </a:lnTo>
                  <a:lnTo>
                    <a:pt x="3" y="6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4" y="3"/>
                  </a:lnTo>
                  <a:lnTo>
                    <a:pt x="17" y="6"/>
                  </a:lnTo>
                  <a:lnTo>
                    <a:pt x="22" y="8"/>
                  </a:lnTo>
                  <a:lnTo>
                    <a:pt x="28" y="12"/>
                  </a:lnTo>
                  <a:lnTo>
                    <a:pt x="27" y="14"/>
                  </a:lnTo>
                  <a:lnTo>
                    <a:pt x="27" y="1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9778788" y="2847883"/>
              <a:ext cx="790403" cy="307905"/>
            </a:xfrm>
            <a:custGeom>
              <a:avLst/>
              <a:gdLst/>
              <a:ahLst/>
              <a:cxnLst/>
              <a:rect l="l" t="t" r="r" b="b"/>
              <a:pathLst>
                <a:path w="498" h="194" extrusionOk="0">
                  <a:moveTo>
                    <a:pt x="225" y="36"/>
                  </a:moveTo>
                  <a:lnTo>
                    <a:pt x="237" y="32"/>
                  </a:lnTo>
                  <a:lnTo>
                    <a:pt x="254" y="30"/>
                  </a:lnTo>
                  <a:lnTo>
                    <a:pt x="270" y="33"/>
                  </a:lnTo>
                  <a:lnTo>
                    <a:pt x="290" y="41"/>
                  </a:lnTo>
                  <a:lnTo>
                    <a:pt x="304" y="51"/>
                  </a:lnTo>
                  <a:lnTo>
                    <a:pt x="318" y="51"/>
                  </a:lnTo>
                  <a:lnTo>
                    <a:pt x="338" y="54"/>
                  </a:lnTo>
                  <a:lnTo>
                    <a:pt x="348" y="49"/>
                  </a:lnTo>
                  <a:lnTo>
                    <a:pt x="366" y="46"/>
                  </a:lnTo>
                  <a:lnTo>
                    <a:pt x="379" y="33"/>
                  </a:lnTo>
                  <a:lnTo>
                    <a:pt x="389" y="35"/>
                  </a:lnTo>
                  <a:lnTo>
                    <a:pt x="401" y="41"/>
                  </a:lnTo>
                  <a:lnTo>
                    <a:pt x="417" y="40"/>
                  </a:lnTo>
                  <a:lnTo>
                    <a:pt x="419" y="54"/>
                  </a:lnTo>
                  <a:lnTo>
                    <a:pt x="420" y="72"/>
                  </a:lnTo>
                  <a:lnTo>
                    <a:pt x="428" y="80"/>
                  </a:lnTo>
                  <a:lnTo>
                    <a:pt x="435" y="77"/>
                  </a:lnTo>
                  <a:lnTo>
                    <a:pt x="451" y="80"/>
                  </a:lnTo>
                  <a:lnTo>
                    <a:pt x="459" y="73"/>
                  </a:lnTo>
                  <a:lnTo>
                    <a:pt x="474" y="79"/>
                  </a:lnTo>
                  <a:lnTo>
                    <a:pt x="496" y="92"/>
                  </a:lnTo>
                  <a:lnTo>
                    <a:pt x="498" y="99"/>
                  </a:lnTo>
                  <a:lnTo>
                    <a:pt x="484" y="97"/>
                  </a:lnTo>
                  <a:lnTo>
                    <a:pt x="464" y="99"/>
                  </a:lnTo>
                  <a:lnTo>
                    <a:pt x="457" y="104"/>
                  </a:lnTo>
                  <a:lnTo>
                    <a:pt x="453" y="117"/>
                  </a:lnTo>
                  <a:lnTo>
                    <a:pt x="434" y="124"/>
                  </a:lnTo>
                  <a:lnTo>
                    <a:pt x="424" y="134"/>
                  </a:lnTo>
                  <a:lnTo>
                    <a:pt x="407" y="130"/>
                  </a:lnTo>
                  <a:lnTo>
                    <a:pt x="398" y="129"/>
                  </a:lnTo>
                  <a:lnTo>
                    <a:pt x="396" y="140"/>
                  </a:lnTo>
                  <a:lnTo>
                    <a:pt x="405" y="148"/>
                  </a:lnTo>
                  <a:lnTo>
                    <a:pt x="410" y="154"/>
                  </a:lnTo>
                  <a:lnTo>
                    <a:pt x="404" y="160"/>
                  </a:lnTo>
                  <a:lnTo>
                    <a:pt x="398" y="171"/>
                  </a:lnTo>
                  <a:lnTo>
                    <a:pt x="383" y="177"/>
                  </a:lnTo>
                  <a:lnTo>
                    <a:pt x="361" y="177"/>
                  </a:lnTo>
                  <a:lnTo>
                    <a:pt x="339" y="184"/>
                  </a:lnTo>
                  <a:lnTo>
                    <a:pt x="326" y="194"/>
                  </a:lnTo>
                  <a:lnTo>
                    <a:pt x="316" y="189"/>
                  </a:lnTo>
                  <a:lnTo>
                    <a:pt x="298" y="189"/>
                  </a:lnTo>
                  <a:lnTo>
                    <a:pt x="270" y="177"/>
                  </a:lnTo>
                  <a:lnTo>
                    <a:pt x="253" y="175"/>
                  </a:lnTo>
                  <a:lnTo>
                    <a:pt x="235" y="177"/>
                  </a:lnTo>
                  <a:lnTo>
                    <a:pt x="201" y="172"/>
                  </a:lnTo>
                  <a:lnTo>
                    <a:pt x="185" y="173"/>
                  </a:lnTo>
                  <a:lnTo>
                    <a:pt x="171" y="162"/>
                  </a:lnTo>
                  <a:lnTo>
                    <a:pt x="156" y="145"/>
                  </a:lnTo>
                  <a:lnTo>
                    <a:pt x="146" y="143"/>
                  </a:lnTo>
                  <a:lnTo>
                    <a:pt x="122" y="131"/>
                  </a:lnTo>
                  <a:lnTo>
                    <a:pt x="101" y="129"/>
                  </a:lnTo>
                  <a:lnTo>
                    <a:pt x="82" y="125"/>
                  </a:lnTo>
                  <a:lnTo>
                    <a:pt x="73" y="117"/>
                  </a:lnTo>
                  <a:lnTo>
                    <a:pt x="68" y="95"/>
                  </a:lnTo>
                  <a:lnTo>
                    <a:pt x="51" y="80"/>
                  </a:lnTo>
                  <a:lnTo>
                    <a:pt x="27" y="73"/>
                  </a:lnTo>
                  <a:lnTo>
                    <a:pt x="10" y="63"/>
                  </a:lnTo>
                  <a:lnTo>
                    <a:pt x="0" y="51"/>
                  </a:lnTo>
                  <a:lnTo>
                    <a:pt x="14" y="47"/>
                  </a:lnTo>
                  <a:lnTo>
                    <a:pt x="34" y="32"/>
                  </a:lnTo>
                  <a:lnTo>
                    <a:pt x="51" y="23"/>
                  </a:lnTo>
                  <a:lnTo>
                    <a:pt x="68" y="29"/>
                  </a:lnTo>
                  <a:lnTo>
                    <a:pt x="82" y="29"/>
                  </a:lnTo>
                  <a:lnTo>
                    <a:pt x="97" y="37"/>
                  </a:lnTo>
                  <a:lnTo>
                    <a:pt x="112" y="38"/>
                  </a:lnTo>
                  <a:lnTo>
                    <a:pt x="136" y="43"/>
                  </a:lnTo>
                  <a:lnTo>
                    <a:pt x="142" y="30"/>
                  </a:lnTo>
                  <a:lnTo>
                    <a:pt x="131" y="19"/>
                  </a:lnTo>
                  <a:lnTo>
                    <a:pt x="134" y="0"/>
                  </a:lnTo>
                  <a:lnTo>
                    <a:pt x="155" y="8"/>
                  </a:lnTo>
                  <a:lnTo>
                    <a:pt x="170" y="10"/>
                  </a:lnTo>
                  <a:lnTo>
                    <a:pt x="189" y="15"/>
                  </a:lnTo>
                  <a:lnTo>
                    <a:pt x="200" y="29"/>
                  </a:lnTo>
                  <a:lnTo>
                    <a:pt x="225" y="36"/>
                  </a:lnTo>
                  <a:lnTo>
                    <a:pt x="225" y="3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8536046" y="4722296"/>
              <a:ext cx="279339" cy="496774"/>
            </a:xfrm>
            <a:custGeom>
              <a:avLst/>
              <a:gdLst/>
              <a:ahLst/>
              <a:cxnLst/>
              <a:rect l="l" t="t" r="r" b="b"/>
              <a:pathLst>
                <a:path w="176" h="313" extrusionOk="0">
                  <a:moveTo>
                    <a:pt x="33" y="313"/>
                  </a:moveTo>
                  <a:lnTo>
                    <a:pt x="20" y="313"/>
                  </a:lnTo>
                  <a:lnTo>
                    <a:pt x="19" y="304"/>
                  </a:lnTo>
                  <a:lnTo>
                    <a:pt x="18" y="296"/>
                  </a:lnTo>
                  <a:lnTo>
                    <a:pt x="16" y="289"/>
                  </a:lnTo>
                  <a:lnTo>
                    <a:pt x="21" y="267"/>
                  </a:lnTo>
                  <a:lnTo>
                    <a:pt x="17" y="254"/>
                  </a:lnTo>
                  <a:lnTo>
                    <a:pt x="11" y="227"/>
                  </a:lnTo>
                  <a:lnTo>
                    <a:pt x="29" y="206"/>
                  </a:lnTo>
                  <a:lnTo>
                    <a:pt x="34" y="192"/>
                  </a:lnTo>
                  <a:lnTo>
                    <a:pt x="36" y="190"/>
                  </a:lnTo>
                  <a:lnTo>
                    <a:pt x="39" y="179"/>
                  </a:lnTo>
                  <a:lnTo>
                    <a:pt x="37" y="173"/>
                  </a:lnTo>
                  <a:lnTo>
                    <a:pt x="38" y="159"/>
                  </a:lnTo>
                  <a:lnTo>
                    <a:pt x="42" y="146"/>
                  </a:lnTo>
                  <a:lnTo>
                    <a:pt x="43" y="122"/>
                  </a:lnTo>
                  <a:lnTo>
                    <a:pt x="35" y="116"/>
                  </a:lnTo>
                  <a:lnTo>
                    <a:pt x="27" y="114"/>
                  </a:lnTo>
                  <a:lnTo>
                    <a:pt x="24" y="110"/>
                  </a:lnTo>
                  <a:lnTo>
                    <a:pt x="16" y="106"/>
                  </a:lnTo>
                  <a:lnTo>
                    <a:pt x="2" y="106"/>
                  </a:lnTo>
                  <a:lnTo>
                    <a:pt x="1" y="99"/>
                  </a:lnTo>
                  <a:lnTo>
                    <a:pt x="0" y="85"/>
                  </a:lnTo>
                  <a:lnTo>
                    <a:pt x="51" y="70"/>
                  </a:lnTo>
                  <a:lnTo>
                    <a:pt x="61" y="79"/>
                  </a:lnTo>
                  <a:lnTo>
                    <a:pt x="65" y="77"/>
                  </a:lnTo>
                  <a:lnTo>
                    <a:pt x="72" y="82"/>
                  </a:lnTo>
                  <a:lnTo>
                    <a:pt x="72" y="90"/>
                  </a:lnTo>
                  <a:lnTo>
                    <a:pt x="68" y="99"/>
                  </a:lnTo>
                  <a:lnTo>
                    <a:pt x="69" y="112"/>
                  </a:lnTo>
                  <a:lnTo>
                    <a:pt x="79" y="124"/>
                  </a:lnTo>
                  <a:lnTo>
                    <a:pt x="85" y="110"/>
                  </a:lnTo>
                  <a:lnTo>
                    <a:pt x="93" y="107"/>
                  </a:lnTo>
                  <a:lnTo>
                    <a:pt x="92" y="82"/>
                  </a:lnTo>
                  <a:lnTo>
                    <a:pt x="85" y="68"/>
                  </a:lnTo>
                  <a:lnTo>
                    <a:pt x="80" y="62"/>
                  </a:lnTo>
                  <a:lnTo>
                    <a:pt x="78" y="62"/>
                  </a:lnTo>
                  <a:lnTo>
                    <a:pt x="77" y="40"/>
                  </a:lnTo>
                  <a:lnTo>
                    <a:pt x="81" y="22"/>
                  </a:lnTo>
                  <a:lnTo>
                    <a:pt x="88" y="22"/>
                  </a:lnTo>
                  <a:lnTo>
                    <a:pt x="107" y="27"/>
                  </a:lnTo>
                  <a:lnTo>
                    <a:pt x="112" y="24"/>
                  </a:lnTo>
                  <a:lnTo>
                    <a:pt x="124" y="24"/>
                  </a:lnTo>
                  <a:lnTo>
                    <a:pt x="130" y="19"/>
                  </a:lnTo>
                  <a:lnTo>
                    <a:pt x="140" y="19"/>
                  </a:lnTo>
                  <a:lnTo>
                    <a:pt x="158" y="11"/>
                  </a:lnTo>
                  <a:lnTo>
                    <a:pt x="172" y="0"/>
                  </a:lnTo>
                  <a:lnTo>
                    <a:pt x="175" y="9"/>
                  </a:lnTo>
                  <a:lnTo>
                    <a:pt x="173" y="27"/>
                  </a:lnTo>
                  <a:lnTo>
                    <a:pt x="175" y="44"/>
                  </a:lnTo>
                  <a:lnTo>
                    <a:pt x="174" y="74"/>
                  </a:lnTo>
                  <a:lnTo>
                    <a:pt x="176" y="83"/>
                  </a:lnTo>
                  <a:lnTo>
                    <a:pt x="171" y="97"/>
                  </a:lnTo>
                  <a:lnTo>
                    <a:pt x="164" y="110"/>
                  </a:lnTo>
                  <a:lnTo>
                    <a:pt x="152" y="122"/>
                  </a:lnTo>
                  <a:lnTo>
                    <a:pt x="137" y="129"/>
                  </a:lnTo>
                  <a:lnTo>
                    <a:pt x="118" y="139"/>
                  </a:lnTo>
                  <a:lnTo>
                    <a:pt x="98" y="159"/>
                  </a:lnTo>
                  <a:lnTo>
                    <a:pt x="92" y="162"/>
                  </a:lnTo>
                  <a:lnTo>
                    <a:pt x="79" y="176"/>
                  </a:lnTo>
                  <a:lnTo>
                    <a:pt x="73" y="180"/>
                  </a:lnTo>
                  <a:lnTo>
                    <a:pt x="70" y="194"/>
                  </a:lnTo>
                  <a:lnTo>
                    <a:pt x="77" y="208"/>
                  </a:lnTo>
                  <a:lnTo>
                    <a:pt x="80" y="219"/>
                  </a:lnTo>
                  <a:lnTo>
                    <a:pt x="80" y="225"/>
                  </a:lnTo>
                  <a:lnTo>
                    <a:pt x="83" y="224"/>
                  </a:lnTo>
                  <a:lnTo>
                    <a:pt x="81" y="243"/>
                  </a:lnTo>
                  <a:lnTo>
                    <a:pt x="78" y="252"/>
                  </a:lnTo>
                  <a:lnTo>
                    <a:pt x="81" y="255"/>
                  </a:lnTo>
                  <a:lnTo>
                    <a:pt x="78" y="263"/>
                  </a:lnTo>
                  <a:lnTo>
                    <a:pt x="72" y="270"/>
                  </a:lnTo>
                  <a:lnTo>
                    <a:pt x="58" y="276"/>
                  </a:lnTo>
                  <a:lnTo>
                    <a:pt x="37" y="286"/>
                  </a:lnTo>
                  <a:lnTo>
                    <a:pt x="30" y="293"/>
                  </a:lnTo>
                  <a:lnTo>
                    <a:pt x="30" y="301"/>
                  </a:lnTo>
                  <a:lnTo>
                    <a:pt x="35" y="302"/>
                  </a:lnTo>
                  <a:lnTo>
                    <a:pt x="33" y="313"/>
                  </a:lnTo>
                  <a:lnTo>
                    <a:pt x="33" y="3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7293304" y="3584315"/>
              <a:ext cx="319018" cy="385674"/>
            </a:xfrm>
            <a:custGeom>
              <a:avLst/>
              <a:gdLst/>
              <a:ahLst/>
              <a:cxnLst/>
              <a:rect l="l" t="t" r="r" b="b"/>
              <a:pathLst>
                <a:path w="201" h="243" extrusionOk="0">
                  <a:moveTo>
                    <a:pt x="201" y="46"/>
                  </a:moveTo>
                  <a:lnTo>
                    <a:pt x="176" y="46"/>
                  </a:lnTo>
                  <a:lnTo>
                    <a:pt x="183" y="128"/>
                  </a:lnTo>
                  <a:lnTo>
                    <a:pt x="190" y="210"/>
                  </a:lnTo>
                  <a:lnTo>
                    <a:pt x="193" y="213"/>
                  </a:lnTo>
                  <a:lnTo>
                    <a:pt x="189" y="226"/>
                  </a:lnTo>
                  <a:lnTo>
                    <a:pt x="123" y="227"/>
                  </a:lnTo>
                  <a:lnTo>
                    <a:pt x="120" y="230"/>
                  </a:lnTo>
                  <a:lnTo>
                    <a:pt x="114" y="230"/>
                  </a:lnTo>
                  <a:lnTo>
                    <a:pt x="104" y="233"/>
                  </a:lnTo>
                  <a:lnTo>
                    <a:pt x="93" y="228"/>
                  </a:lnTo>
                  <a:lnTo>
                    <a:pt x="88" y="228"/>
                  </a:lnTo>
                  <a:lnTo>
                    <a:pt x="85" y="239"/>
                  </a:lnTo>
                  <a:lnTo>
                    <a:pt x="79" y="243"/>
                  </a:lnTo>
                  <a:lnTo>
                    <a:pt x="69" y="230"/>
                  </a:lnTo>
                  <a:lnTo>
                    <a:pt x="58" y="216"/>
                  </a:lnTo>
                  <a:lnTo>
                    <a:pt x="48" y="210"/>
                  </a:lnTo>
                  <a:lnTo>
                    <a:pt x="40" y="205"/>
                  </a:lnTo>
                  <a:lnTo>
                    <a:pt x="30" y="205"/>
                  </a:lnTo>
                  <a:lnTo>
                    <a:pt x="22" y="210"/>
                  </a:lnTo>
                  <a:lnTo>
                    <a:pt x="14" y="208"/>
                  </a:lnTo>
                  <a:lnTo>
                    <a:pt x="8" y="214"/>
                  </a:lnTo>
                  <a:lnTo>
                    <a:pt x="7" y="204"/>
                  </a:lnTo>
                  <a:lnTo>
                    <a:pt x="12" y="194"/>
                  </a:lnTo>
                  <a:lnTo>
                    <a:pt x="14" y="176"/>
                  </a:lnTo>
                  <a:lnTo>
                    <a:pt x="13" y="158"/>
                  </a:lnTo>
                  <a:lnTo>
                    <a:pt x="11" y="148"/>
                  </a:lnTo>
                  <a:lnTo>
                    <a:pt x="13" y="139"/>
                  </a:lnTo>
                  <a:lnTo>
                    <a:pt x="9" y="130"/>
                  </a:lnTo>
                  <a:lnTo>
                    <a:pt x="0" y="122"/>
                  </a:lnTo>
                  <a:lnTo>
                    <a:pt x="4" y="116"/>
                  </a:lnTo>
                  <a:lnTo>
                    <a:pt x="69" y="116"/>
                  </a:lnTo>
                  <a:lnTo>
                    <a:pt x="66" y="87"/>
                  </a:lnTo>
                  <a:lnTo>
                    <a:pt x="70" y="78"/>
                  </a:lnTo>
                  <a:lnTo>
                    <a:pt x="86" y="76"/>
                  </a:lnTo>
                  <a:lnTo>
                    <a:pt x="86" y="27"/>
                  </a:lnTo>
                  <a:lnTo>
                    <a:pt x="140" y="29"/>
                  </a:lnTo>
                  <a:lnTo>
                    <a:pt x="140" y="0"/>
                  </a:lnTo>
                  <a:lnTo>
                    <a:pt x="201" y="46"/>
                  </a:lnTo>
                  <a:lnTo>
                    <a:pt x="201" y="4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8602706" y="4688965"/>
              <a:ext cx="80944" cy="230135"/>
            </a:xfrm>
            <a:custGeom>
              <a:avLst/>
              <a:gdLst/>
              <a:ahLst/>
              <a:cxnLst/>
              <a:rect l="l" t="t" r="r" b="b"/>
              <a:pathLst>
                <a:path w="51" h="145" extrusionOk="0">
                  <a:moveTo>
                    <a:pt x="36" y="83"/>
                  </a:moveTo>
                  <a:lnTo>
                    <a:pt x="38" y="83"/>
                  </a:lnTo>
                  <a:lnTo>
                    <a:pt x="43" y="89"/>
                  </a:lnTo>
                  <a:lnTo>
                    <a:pt x="50" y="103"/>
                  </a:lnTo>
                  <a:lnTo>
                    <a:pt x="51" y="128"/>
                  </a:lnTo>
                  <a:lnTo>
                    <a:pt x="43" y="131"/>
                  </a:lnTo>
                  <a:lnTo>
                    <a:pt x="37" y="145"/>
                  </a:lnTo>
                  <a:lnTo>
                    <a:pt x="27" y="133"/>
                  </a:lnTo>
                  <a:lnTo>
                    <a:pt x="26" y="120"/>
                  </a:lnTo>
                  <a:lnTo>
                    <a:pt x="30" y="111"/>
                  </a:lnTo>
                  <a:lnTo>
                    <a:pt x="30" y="103"/>
                  </a:lnTo>
                  <a:lnTo>
                    <a:pt x="23" y="98"/>
                  </a:lnTo>
                  <a:lnTo>
                    <a:pt x="19" y="100"/>
                  </a:lnTo>
                  <a:lnTo>
                    <a:pt x="9" y="91"/>
                  </a:lnTo>
                  <a:lnTo>
                    <a:pt x="0" y="86"/>
                  </a:lnTo>
                  <a:lnTo>
                    <a:pt x="6" y="68"/>
                  </a:lnTo>
                  <a:lnTo>
                    <a:pt x="12" y="62"/>
                  </a:lnTo>
                  <a:lnTo>
                    <a:pt x="9" y="45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5" y="0"/>
                  </a:lnTo>
                  <a:lnTo>
                    <a:pt x="21" y="4"/>
                  </a:lnTo>
                  <a:lnTo>
                    <a:pt x="24" y="9"/>
                  </a:lnTo>
                  <a:lnTo>
                    <a:pt x="23" y="11"/>
                  </a:lnTo>
                  <a:lnTo>
                    <a:pt x="28" y="24"/>
                  </a:lnTo>
                  <a:lnTo>
                    <a:pt x="29" y="46"/>
                  </a:lnTo>
                  <a:lnTo>
                    <a:pt x="24" y="57"/>
                  </a:lnTo>
                  <a:lnTo>
                    <a:pt x="28" y="71"/>
                  </a:lnTo>
                  <a:lnTo>
                    <a:pt x="28" y="80"/>
                  </a:lnTo>
                  <a:lnTo>
                    <a:pt x="31" y="85"/>
                  </a:lnTo>
                  <a:lnTo>
                    <a:pt x="31" y="92"/>
                  </a:lnTo>
                  <a:lnTo>
                    <a:pt x="34" y="97"/>
                  </a:lnTo>
                  <a:lnTo>
                    <a:pt x="37" y="91"/>
                  </a:lnTo>
                  <a:lnTo>
                    <a:pt x="42" y="99"/>
                  </a:lnTo>
                  <a:lnTo>
                    <a:pt x="43" y="97"/>
                  </a:lnTo>
                  <a:lnTo>
                    <a:pt x="40" y="86"/>
                  </a:lnTo>
                  <a:lnTo>
                    <a:pt x="37" y="85"/>
                  </a:lnTo>
                  <a:lnTo>
                    <a:pt x="36" y="83"/>
                  </a:lnTo>
                  <a:lnTo>
                    <a:pt x="36" y="8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10400953" y="4211236"/>
              <a:ext cx="115862" cy="163475"/>
            </a:xfrm>
            <a:custGeom>
              <a:avLst/>
              <a:gdLst/>
              <a:ahLst/>
              <a:cxnLst/>
              <a:rect l="l" t="t" r="r" b="b"/>
              <a:pathLst>
                <a:path w="73" h="103" extrusionOk="0">
                  <a:moveTo>
                    <a:pt x="35" y="8"/>
                  </a:moveTo>
                  <a:lnTo>
                    <a:pt x="39" y="9"/>
                  </a:lnTo>
                  <a:lnTo>
                    <a:pt x="49" y="21"/>
                  </a:lnTo>
                  <a:lnTo>
                    <a:pt x="57" y="34"/>
                  </a:lnTo>
                  <a:lnTo>
                    <a:pt x="58" y="47"/>
                  </a:lnTo>
                  <a:lnTo>
                    <a:pt x="57" y="55"/>
                  </a:lnTo>
                  <a:lnTo>
                    <a:pt x="59" y="61"/>
                  </a:lnTo>
                  <a:lnTo>
                    <a:pt x="61" y="73"/>
                  </a:lnTo>
                  <a:lnTo>
                    <a:pt x="67" y="78"/>
                  </a:lnTo>
                  <a:lnTo>
                    <a:pt x="73" y="95"/>
                  </a:lnTo>
                  <a:lnTo>
                    <a:pt x="73" y="101"/>
                  </a:lnTo>
                  <a:lnTo>
                    <a:pt x="61" y="103"/>
                  </a:lnTo>
                  <a:lnTo>
                    <a:pt x="45" y="89"/>
                  </a:lnTo>
                  <a:lnTo>
                    <a:pt x="25" y="73"/>
                  </a:lnTo>
                  <a:lnTo>
                    <a:pt x="23" y="64"/>
                  </a:lnTo>
                  <a:lnTo>
                    <a:pt x="12" y="51"/>
                  </a:lnTo>
                  <a:lnTo>
                    <a:pt x="10" y="35"/>
                  </a:lnTo>
                  <a:lnTo>
                    <a:pt x="3" y="25"/>
                  </a:lnTo>
                  <a:lnTo>
                    <a:pt x="4" y="11"/>
                  </a:lnTo>
                  <a:lnTo>
                    <a:pt x="0" y="3"/>
                  </a:lnTo>
                  <a:lnTo>
                    <a:pt x="3" y="0"/>
                  </a:lnTo>
                  <a:lnTo>
                    <a:pt x="17" y="8"/>
                  </a:lnTo>
                  <a:lnTo>
                    <a:pt x="19" y="18"/>
                  </a:lnTo>
                  <a:lnTo>
                    <a:pt x="30" y="15"/>
                  </a:lnTo>
                  <a:lnTo>
                    <a:pt x="35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10661246" y="4201713"/>
              <a:ext cx="249183" cy="187283"/>
            </a:xfrm>
            <a:custGeom>
              <a:avLst/>
              <a:gdLst/>
              <a:ahLst/>
              <a:cxnLst/>
              <a:rect l="l" t="t" r="r" b="b"/>
              <a:pathLst>
                <a:path w="157" h="118" extrusionOk="0">
                  <a:moveTo>
                    <a:pt x="136" y="53"/>
                  </a:moveTo>
                  <a:lnTo>
                    <a:pt x="122" y="50"/>
                  </a:lnTo>
                  <a:lnTo>
                    <a:pt x="102" y="50"/>
                  </a:lnTo>
                  <a:lnTo>
                    <a:pt x="98" y="72"/>
                  </a:lnTo>
                  <a:lnTo>
                    <a:pt x="91" y="78"/>
                  </a:lnTo>
                  <a:lnTo>
                    <a:pt x="84" y="104"/>
                  </a:lnTo>
                  <a:lnTo>
                    <a:pt x="70" y="109"/>
                  </a:lnTo>
                  <a:lnTo>
                    <a:pt x="54" y="104"/>
                  </a:lnTo>
                  <a:lnTo>
                    <a:pt x="46" y="105"/>
                  </a:lnTo>
                  <a:lnTo>
                    <a:pt x="37" y="115"/>
                  </a:lnTo>
                  <a:lnTo>
                    <a:pt x="25" y="113"/>
                  </a:lnTo>
                  <a:lnTo>
                    <a:pt x="15" y="118"/>
                  </a:lnTo>
                  <a:lnTo>
                    <a:pt x="3" y="107"/>
                  </a:lnTo>
                  <a:lnTo>
                    <a:pt x="0" y="94"/>
                  </a:lnTo>
                  <a:lnTo>
                    <a:pt x="13" y="100"/>
                  </a:lnTo>
                  <a:lnTo>
                    <a:pt x="25" y="97"/>
                  </a:lnTo>
                  <a:lnTo>
                    <a:pt x="28" y="81"/>
                  </a:lnTo>
                  <a:lnTo>
                    <a:pt x="36" y="77"/>
                  </a:lnTo>
                  <a:lnTo>
                    <a:pt x="56" y="73"/>
                  </a:lnTo>
                  <a:lnTo>
                    <a:pt x="67" y="58"/>
                  </a:lnTo>
                  <a:lnTo>
                    <a:pt x="74" y="46"/>
                  </a:lnTo>
                  <a:lnTo>
                    <a:pt x="83" y="55"/>
                  </a:lnTo>
                  <a:lnTo>
                    <a:pt x="86" y="50"/>
                  </a:lnTo>
                  <a:lnTo>
                    <a:pt x="94" y="50"/>
                  </a:lnTo>
                  <a:lnTo>
                    <a:pt x="94" y="38"/>
                  </a:lnTo>
                  <a:lnTo>
                    <a:pt x="95" y="28"/>
                  </a:lnTo>
                  <a:lnTo>
                    <a:pt x="107" y="15"/>
                  </a:lnTo>
                  <a:lnTo>
                    <a:pt x="114" y="1"/>
                  </a:lnTo>
                  <a:lnTo>
                    <a:pt x="122" y="0"/>
                  </a:lnTo>
                  <a:lnTo>
                    <a:pt x="131" y="10"/>
                  </a:lnTo>
                  <a:lnTo>
                    <a:pt x="132" y="18"/>
                  </a:lnTo>
                  <a:lnTo>
                    <a:pt x="143" y="24"/>
                  </a:lnTo>
                  <a:lnTo>
                    <a:pt x="157" y="29"/>
                  </a:lnTo>
                  <a:lnTo>
                    <a:pt x="156" y="36"/>
                  </a:lnTo>
                  <a:lnTo>
                    <a:pt x="145" y="38"/>
                  </a:lnTo>
                  <a:lnTo>
                    <a:pt x="148" y="47"/>
                  </a:lnTo>
                  <a:lnTo>
                    <a:pt x="136" y="5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8048790" y="4922275"/>
              <a:ext cx="349174" cy="365042"/>
            </a:xfrm>
            <a:custGeom>
              <a:avLst/>
              <a:gdLst/>
              <a:ahLst/>
              <a:cxnLst/>
              <a:rect l="l" t="t" r="r" b="b"/>
              <a:pathLst>
                <a:path w="220" h="230" extrusionOk="0">
                  <a:moveTo>
                    <a:pt x="190" y="11"/>
                  </a:moveTo>
                  <a:lnTo>
                    <a:pt x="203" y="7"/>
                  </a:lnTo>
                  <a:lnTo>
                    <a:pt x="214" y="8"/>
                  </a:lnTo>
                  <a:lnTo>
                    <a:pt x="220" y="13"/>
                  </a:lnTo>
                  <a:lnTo>
                    <a:pt x="220" y="14"/>
                  </a:lnTo>
                  <a:lnTo>
                    <a:pt x="211" y="18"/>
                  </a:lnTo>
                  <a:lnTo>
                    <a:pt x="206" y="18"/>
                  </a:lnTo>
                  <a:lnTo>
                    <a:pt x="195" y="26"/>
                  </a:lnTo>
                  <a:lnTo>
                    <a:pt x="189" y="18"/>
                  </a:lnTo>
                  <a:lnTo>
                    <a:pt x="163" y="24"/>
                  </a:lnTo>
                  <a:lnTo>
                    <a:pt x="151" y="25"/>
                  </a:lnTo>
                  <a:lnTo>
                    <a:pt x="149" y="93"/>
                  </a:lnTo>
                  <a:lnTo>
                    <a:pt x="132" y="93"/>
                  </a:lnTo>
                  <a:lnTo>
                    <a:pt x="131" y="149"/>
                  </a:lnTo>
                  <a:lnTo>
                    <a:pt x="127" y="219"/>
                  </a:lnTo>
                  <a:lnTo>
                    <a:pt x="112" y="229"/>
                  </a:lnTo>
                  <a:lnTo>
                    <a:pt x="104" y="230"/>
                  </a:lnTo>
                  <a:lnTo>
                    <a:pt x="94" y="227"/>
                  </a:lnTo>
                  <a:lnTo>
                    <a:pt x="86" y="225"/>
                  </a:lnTo>
                  <a:lnTo>
                    <a:pt x="84" y="218"/>
                  </a:lnTo>
                  <a:lnTo>
                    <a:pt x="78" y="212"/>
                  </a:lnTo>
                  <a:lnTo>
                    <a:pt x="70" y="221"/>
                  </a:lnTo>
                  <a:lnTo>
                    <a:pt x="58" y="207"/>
                  </a:lnTo>
                  <a:lnTo>
                    <a:pt x="52" y="193"/>
                  </a:lnTo>
                  <a:lnTo>
                    <a:pt x="49" y="175"/>
                  </a:lnTo>
                  <a:lnTo>
                    <a:pt x="46" y="161"/>
                  </a:lnTo>
                  <a:lnTo>
                    <a:pt x="41" y="132"/>
                  </a:lnTo>
                  <a:lnTo>
                    <a:pt x="41" y="109"/>
                  </a:lnTo>
                  <a:lnTo>
                    <a:pt x="40" y="98"/>
                  </a:lnTo>
                  <a:lnTo>
                    <a:pt x="34" y="90"/>
                  </a:lnTo>
                  <a:lnTo>
                    <a:pt x="25" y="75"/>
                  </a:lnTo>
                  <a:lnTo>
                    <a:pt x="17" y="52"/>
                  </a:lnTo>
                  <a:lnTo>
                    <a:pt x="14" y="40"/>
                  </a:lnTo>
                  <a:lnTo>
                    <a:pt x="0" y="21"/>
                  </a:lnTo>
                  <a:lnTo>
                    <a:pt x="0" y="7"/>
                  </a:lnTo>
                  <a:lnTo>
                    <a:pt x="8" y="4"/>
                  </a:lnTo>
                  <a:lnTo>
                    <a:pt x="17" y="0"/>
                  </a:lnTo>
                  <a:lnTo>
                    <a:pt x="29" y="1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108" y="7"/>
                  </a:lnTo>
                  <a:lnTo>
                    <a:pt x="119" y="16"/>
                  </a:lnTo>
                  <a:lnTo>
                    <a:pt x="159" y="19"/>
                  </a:lnTo>
                  <a:lnTo>
                    <a:pt x="190" y="11"/>
                  </a:lnTo>
                  <a:lnTo>
                    <a:pt x="190" y="1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7747231" y="3701764"/>
              <a:ext cx="409485" cy="357106"/>
            </a:xfrm>
            <a:custGeom>
              <a:avLst/>
              <a:gdLst/>
              <a:ahLst/>
              <a:cxnLst/>
              <a:rect l="l" t="t" r="r" b="b"/>
              <a:pathLst>
                <a:path w="258" h="225" extrusionOk="0">
                  <a:moveTo>
                    <a:pt x="239" y="12"/>
                  </a:moveTo>
                  <a:lnTo>
                    <a:pt x="244" y="42"/>
                  </a:lnTo>
                  <a:lnTo>
                    <a:pt x="250" y="47"/>
                  </a:lnTo>
                  <a:lnTo>
                    <a:pt x="250" y="53"/>
                  </a:lnTo>
                  <a:lnTo>
                    <a:pt x="258" y="59"/>
                  </a:lnTo>
                  <a:lnTo>
                    <a:pt x="254" y="68"/>
                  </a:lnTo>
                  <a:lnTo>
                    <a:pt x="249" y="106"/>
                  </a:lnTo>
                  <a:lnTo>
                    <a:pt x="248" y="131"/>
                  </a:lnTo>
                  <a:lnTo>
                    <a:pt x="227" y="148"/>
                  </a:lnTo>
                  <a:lnTo>
                    <a:pt x="221" y="173"/>
                  </a:lnTo>
                  <a:lnTo>
                    <a:pt x="227" y="181"/>
                  </a:lnTo>
                  <a:lnTo>
                    <a:pt x="227" y="193"/>
                  </a:lnTo>
                  <a:lnTo>
                    <a:pt x="239" y="193"/>
                  </a:lnTo>
                  <a:lnTo>
                    <a:pt x="237" y="202"/>
                  </a:lnTo>
                  <a:lnTo>
                    <a:pt x="233" y="203"/>
                  </a:lnTo>
                  <a:lnTo>
                    <a:pt x="232" y="210"/>
                  </a:lnTo>
                  <a:lnTo>
                    <a:pt x="229" y="210"/>
                  </a:lnTo>
                  <a:lnTo>
                    <a:pt x="217" y="189"/>
                  </a:lnTo>
                  <a:lnTo>
                    <a:pt x="213" y="188"/>
                  </a:lnTo>
                  <a:lnTo>
                    <a:pt x="200" y="199"/>
                  </a:lnTo>
                  <a:lnTo>
                    <a:pt x="188" y="193"/>
                  </a:lnTo>
                  <a:lnTo>
                    <a:pt x="179" y="193"/>
                  </a:lnTo>
                  <a:lnTo>
                    <a:pt x="173" y="195"/>
                  </a:lnTo>
                  <a:lnTo>
                    <a:pt x="164" y="194"/>
                  </a:lnTo>
                  <a:lnTo>
                    <a:pt x="154" y="202"/>
                  </a:lnTo>
                  <a:lnTo>
                    <a:pt x="145" y="203"/>
                  </a:lnTo>
                  <a:lnTo>
                    <a:pt x="125" y="193"/>
                  </a:lnTo>
                  <a:lnTo>
                    <a:pt x="117" y="198"/>
                  </a:lnTo>
                  <a:lnTo>
                    <a:pt x="109" y="197"/>
                  </a:lnTo>
                  <a:lnTo>
                    <a:pt x="102" y="191"/>
                  </a:lnTo>
                  <a:lnTo>
                    <a:pt x="86" y="183"/>
                  </a:lnTo>
                  <a:lnTo>
                    <a:pt x="68" y="185"/>
                  </a:lnTo>
                  <a:lnTo>
                    <a:pt x="64" y="190"/>
                  </a:lnTo>
                  <a:lnTo>
                    <a:pt x="62" y="200"/>
                  </a:lnTo>
                  <a:lnTo>
                    <a:pt x="56" y="208"/>
                  </a:lnTo>
                  <a:lnTo>
                    <a:pt x="56" y="225"/>
                  </a:lnTo>
                  <a:lnTo>
                    <a:pt x="43" y="214"/>
                  </a:lnTo>
                  <a:lnTo>
                    <a:pt x="37" y="214"/>
                  </a:lnTo>
                  <a:lnTo>
                    <a:pt x="31" y="220"/>
                  </a:lnTo>
                  <a:lnTo>
                    <a:pt x="31" y="207"/>
                  </a:lnTo>
                  <a:lnTo>
                    <a:pt x="12" y="202"/>
                  </a:lnTo>
                  <a:lnTo>
                    <a:pt x="12" y="193"/>
                  </a:lnTo>
                  <a:lnTo>
                    <a:pt x="2" y="181"/>
                  </a:lnTo>
                  <a:lnTo>
                    <a:pt x="0" y="172"/>
                  </a:lnTo>
                  <a:lnTo>
                    <a:pt x="2" y="163"/>
                  </a:lnTo>
                  <a:lnTo>
                    <a:pt x="12" y="162"/>
                  </a:lnTo>
                  <a:lnTo>
                    <a:pt x="18" y="156"/>
                  </a:lnTo>
                  <a:lnTo>
                    <a:pt x="41" y="154"/>
                  </a:lnTo>
                  <a:lnTo>
                    <a:pt x="56" y="151"/>
                  </a:lnTo>
                  <a:lnTo>
                    <a:pt x="57" y="139"/>
                  </a:lnTo>
                  <a:lnTo>
                    <a:pt x="66" y="126"/>
                  </a:lnTo>
                  <a:lnTo>
                    <a:pt x="66" y="82"/>
                  </a:lnTo>
                  <a:lnTo>
                    <a:pt x="89" y="74"/>
                  </a:lnTo>
                  <a:lnTo>
                    <a:pt x="136" y="37"/>
                  </a:lnTo>
                  <a:lnTo>
                    <a:pt x="192" y="0"/>
                  </a:lnTo>
                  <a:lnTo>
                    <a:pt x="218" y="9"/>
                  </a:lnTo>
                  <a:lnTo>
                    <a:pt x="227" y="19"/>
                  </a:lnTo>
                  <a:lnTo>
                    <a:pt x="239" y="12"/>
                  </a:lnTo>
                  <a:lnTo>
                    <a:pt x="239" y="1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7810717" y="3992211"/>
              <a:ext cx="315844" cy="290446"/>
            </a:xfrm>
            <a:custGeom>
              <a:avLst/>
              <a:gdLst/>
              <a:ahLst/>
              <a:cxnLst/>
              <a:rect l="l" t="t" r="r" b="b"/>
              <a:pathLst>
                <a:path w="199" h="183" extrusionOk="0">
                  <a:moveTo>
                    <a:pt x="192" y="27"/>
                  </a:moveTo>
                  <a:lnTo>
                    <a:pt x="199" y="34"/>
                  </a:lnTo>
                  <a:lnTo>
                    <a:pt x="197" y="38"/>
                  </a:lnTo>
                  <a:lnTo>
                    <a:pt x="196" y="44"/>
                  </a:lnTo>
                  <a:lnTo>
                    <a:pt x="182" y="59"/>
                  </a:lnTo>
                  <a:lnTo>
                    <a:pt x="178" y="70"/>
                  </a:lnTo>
                  <a:lnTo>
                    <a:pt x="176" y="81"/>
                  </a:lnTo>
                  <a:lnTo>
                    <a:pt x="172" y="85"/>
                  </a:lnTo>
                  <a:lnTo>
                    <a:pt x="169" y="99"/>
                  </a:lnTo>
                  <a:lnTo>
                    <a:pt x="160" y="106"/>
                  </a:lnTo>
                  <a:lnTo>
                    <a:pt x="157" y="116"/>
                  </a:lnTo>
                  <a:lnTo>
                    <a:pt x="153" y="123"/>
                  </a:lnTo>
                  <a:lnTo>
                    <a:pt x="152" y="131"/>
                  </a:lnTo>
                  <a:lnTo>
                    <a:pt x="141" y="138"/>
                  </a:lnTo>
                  <a:lnTo>
                    <a:pt x="131" y="130"/>
                  </a:lnTo>
                  <a:lnTo>
                    <a:pt x="125" y="130"/>
                  </a:lnTo>
                  <a:lnTo>
                    <a:pt x="115" y="142"/>
                  </a:lnTo>
                  <a:lnTo>
                    <a:pt x="110" y="142"/>
                  </a:lnTo>
                  <a:lnTo>
                    <a:pt x="102" y="159"/>
                  </a:lnTo>
                  <a:lnTo>
                    <a:pt x="98" y="173"/>
                  </a:lnTo>
                  <a:lnTo>
                    <a:pt x="80" y="180"/>
                  </a:lnTo>
                  <a:lnTo>
                    <a:pt x="74" y="179"/>
                  </a:lnTo>
                  <a:lnTo>
                    <a:pt x="68" y="183"/>
                  </a:lnTo>
                  <a:lnTo>
                    <a:pt x="54" y="183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28" y="145"/>
                  </a:lnTo>
                  <a:lnTo>
                    <a:pt x="15" y="145"/>
                  </a:lnTo>
                  <a:lnTo>
                    <a:pt x="0" y="145"/>
                  </a:lnTo>
                  <a:lnTo>
                    <a:pt x="2" y="114"/>
                  </a:lnTo>
                  <a:lnTo>
                    <a:pt x="1" y="102"/>
                  </a:lnTo>
                  <a:lnTo>
                    <a:pt x="4" y="90"/>
                  </a:lnTo>
                  <a:lnTo>
                    <a:pt x="9" y="85"/>
                  </a:lnTo>
                  <a:lnTo>
                    <a:pt x="17" y="73"/>
                  </a:lnTo>
                  <a:lnTo>
                    <a:pt x="16" y="67"/>
                  </a:lnTo>
                  <a:lnTo>
                    <a:pt x="19" y="60"/>
                  </a:lnTo>
                  <a:lnTo>
                    <a:pt x="15" y="48"/>
                  </a:lnTo>
                  <a:lnTo>
                    <a:pt x="16" y="42"/>
                  </a:lnTo>
                  <a:lnTo>
                    <a:pt x="16" y="25"/>
                  </a:lnTo>
                  <a:lnTo>
                    <a:pt x="22" y="17"/>
                  </a:lnTo>
                  <a:lnTo>
                    <a:pt x="24" y="7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2" y="8"/>
                  </a:lnTo>
                  <a:lnTo>
                    <a:pt x="69" y="14"/>
                  </a:lnTo>
                  <a:lnTo>
                    <a:pt x="77" y="15"/>
                  </a:lnTo>
                  <a:lnTo>
                    <a:pt x="85" y="10"/>
                  </a:lnTo>
                  <a:lnTo>
                    <a:pt x="105" y="20"/>
                  </a:lnTo>
                  <a:lnTo>
                    <a:pt x="114" y="19"/>
                  </a:lnTo>
                  <a:lnTo>
                    <a:pt x="124" y="11"/>
                  </a:lnTo>
                  <a:lnTo>
                    <a:pt x="133" y="12"/>
                  </a:lnTo>
                  <a:lnTo>
                    <a:pt x="139" y="10"/>
                  </a:lnTo>
                  <a:lnTo>
                    <a:pt x="148" y="10"/>
                  </a:lnTo>
                  <a:lnTo>
                    <a:pt x="160" y="16"/>
                  </a:lnTo>
                  <a:lnTo>
                    <a:pt x="173" y="5"/>
                  </a:lnTo>
                  <a:lnTo>
                    <a:pt x="177" y="6"/>
                  </a:lnTo>
                  <a:lnTo>
                    <a:pt x="189" y="27"/>
                  </a:lnTo>
                  <a:lnTo>
                    <a:pt x="192" y="27"/>
                  </a:lnTo>
                  <a:lnTo>
                    <a:pt x="192" y="2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5420462" y="3958881"/>
              <a:ext cx="125384" cy="128558"/>
            </a:xfrm>
            <a:custGeom>
              <a:avLst/>
              <a:gdLst/>
              <a:ahLst/>
              <a:cxnLst/>
              <a:rect l="l" t="t" r="r" b="b"/>
              <a:pathLst>
                <a:path w="79" h="81" extrusionOk="0">
                  <a:moveTo>
                    <a:pt x="79" y="0"/>
                  </a:moveTo>
                  <a:lnTo>
                    <a:pt x="77" y="2"/>
                  </a:lnTo>
                  <a:lnTo>
                    <a:pt x="76" y="6"/>
                  </a:lnTo>
                  <a:lnTo>
                    <a:pt x="77" y="13"/>
                  </a:lnTo>
                  <a:lnTo>
                    <a:pt x="73" y="19"/>
                  </a:lnTo>
                  <a:lnTo>
                    <a:pt x="71" y="27"/>
                  </a:lnTo>
                  <a:lnTo>
                    <a:pt x="69" y="35"/>
                  </a:lnTo>
                  <a:lnTo>
                    <a:pt x="70" y="40"/>
                  </a:lnTo>
                  <a:lnTo>
                    <a:pt x="69" y="48"/>
                  </a:lnTo>
                  <a:lnTo>
                    <a:pt x="67" y="51"/>
                  </a:lnTo>
                  <a:lnTo>
                    <a:pt x="65" y="59"/>
                  </a:lnTo>
                  <a:lnTo>
                    <a:pt x="65" y="64"/>
                  </a:lnTo>
                  <a:lnTo>
                    <a:pt x="62" y="68"/>
                  </a:lnTo>
                  <a:lnTo>
                    <a:pt x="62" y="74"/>
                  </a:lnTo>
                  <a:lnTo>
                    <a:pt x="64" y="77"/>
                  </a:lnTo>
                  <a:lnTo>
                    <a:pt x="60" y="81"/>
                  </a:lnTo>
                  <a:lnTo>
                    <a:pt x="55" y="80"/>
                  </a:lnTo>
                  <a:lnTo>
                    <a:pt x="53" y="76"/>
                  </a:lnTo>
                  <a:lnTo>
                    <a:pt x="48" y="74"/>
                  </a:lnTo>
                  <a:lnTo>
                    <a:pt x="43" y="77"/>
                  </a:lnTo>
                  <a:lnTo>
                    <a:pt x="33" y="71"/>
                  </a:lnTo>
                  <a:lnTo>
                    <a:pt x="30" y="74"/>
                  </a:lnTo>
                  <a:lnTo>
                    <a:pt x="25" y="68"/>
                  </a:lnTo>
                  <a:lnTo>
                    <a:pt x="17" y="60"/>
                  </a:lnTo>
                  <a:lnTo>
                    <a:pt x="14" y="54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3" y="37"/>
                  </a:lnTo>
                  <a:lnTo>
                    <a:pt x="5" y="40"/>
                  </a:lnTo>
                  <a:lnTo>
                    <a:pt x="6" y="38"/>
                  </a:lnTo>
                  <a:lnTo>
                    <a:pt x="11" y="37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7" y="23"/>
                  </a:lnTo>
                  <a:lnTo>
                    <a:pt x="21" y="23"/>
                  </a:lnTo>
                  <a:lnTo>
                    <a:pt x="24" y="23"/>
                  </a:lnTo>
                  <a:lnTo>
                    <a:pt x="28" y="18"/>
                  </a:lnTo>
                  <a:lnTo>
                    <a:pt x="33" y="22"/>
                  </a:lnTo>
                  <a:lnTo>
                    <a:pt x="34" y="20"/>
                  </a:lnTo>
                  <a:lnTo>
                    <a:pt x="38" y="17"/>
                  </a:lnTo>
                  <a:lnTo>
                    <a:pt x="45" y="12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9" y="4"/>
                  </a:lnTo>
                  <a:lnTo>
                    <a:pt x="51" y="3"/>
                  </a:lnTo>
                  <a:lnTo>
                    <a:pt x="54" y="6"/>
                  </a:lnTo>
                  <a:lnTo>
                    <a:pt x="57" y="7"/>
                  </a:lnTo>
                  <a:lnTo>
                    <a:pt x="61" y="4"/>
                  </a:lnTo>
                  <a:lnTo>
                    <a:pt x="65" y="4"/>
                  </a:lnTo>
                  <a:lnTo>
                    <a:pt x="71" y="2"/>
                  </a:lnTo>
                  <a:lnTo>
                    <a:pt x="74" y="0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7844047" y="2327301"/>
              <a:ext cx="495192" cy="349171"/>
            </a:xfrm>
            <a:custGeom>
              <a:avLst/>
              <a:gdLst/>
              <a:ahLst/>
              <a:cxnLst/>
              <a:rect l="l" t="t" r="r" b="b"/>
              <a:pathLst>
                <a:path w="312" h="220" extrusionOk="0">
                  <a:moveTo>
                    <a:pt x="312" y="26"/>
                  </a:moveTo>
                  <a:lnTo>
                    <a:pt x="292" y="32"/>
                  </a:lnTo>
                  <a:lnTo>
                    <a:pt x="283" y="34"/>
                  </a:lnTo>
                  <a:lnTo>
                    <a:pt x="286" y="23"/>
                  </a:lnTo>
                  <a:lnTo>
                    <a:pt x="268" y="17"/>
                  </a:lnTo>
                  <a:lnTo>
                    <a:pt x="251" y="22"/>
                  </a:lnTo>
                  <a:lnTo>
                    <a:pt x="247" y="34"/>
                  </a:lnTo>
                  <a:lnTo>
                    <a:pt x="238" y="41"/>
                  </a:lnTo>
                  <a:lnTo>
                    <a:pt x="223" y="37"/>
                  </a:lnTo>
                  <a:lnTo>
                    <a:pt x="208" y="37"/>
                  </a:lnTo>
                  <a:lnTo>
                    <a:pt x="192" y="29"/>
                  </a:lnTo>
                  <a:lnTo>
                    <a:pt x="186" y="34"/>
                  </a:lnTo>
                  <a:lnTo>
                    <a:pt x="178" y="34"/>
                  </a:lnTo>
                  <a:lnTo>
                    <a:pt x="179" y="45"/>
                  </a:lnTo>
                  <a:lnTo>
                    <a:pt x="155" y="42"/>
                  </a:lnTo>
                  <a:lnTo>
                    <a:pt x="153" y="51"/>
                  </a:lnTo>
                  <a:lnTo>
                    <a:pt x="141" y="51"/>
                  </a:lnTo>
                  <a:lnTo>
                    <a:pt x="135" y="63"/>
                  </a:lnTo>
                  <a:lnTo>
                    <a:pt x="124" y="81"/>
                  </a:lnTo>
                  <a:lnTo>
                    <a:pt x="108" y="104"/>
                  </a:lnTo>
                  <a:lnTo>
                    <a:pt x="113" y="110"/>
                  </a:lnTo>
                  <a:lnTo>
                    <a:pt x="109" y="117"/>
                  </a:lnTo>
                  <a:lnTo>
                    <a:pt x="96" y="117"/>
                  </a:lnTo>
                  <a:lnTo>
                    <a:pt x="89" y="132"/>
                  </a:lnTo>
                  <a:lnTo>
                    <a:pt x="92" y="155"/>
                  </a:lnTo>
                  <a:lnTo>
                    <a:pt x="101" y="164"/>
                  </a:lnTo>
                  <a:lnTo>
                    <a:pt x="99" y="184"/>
                  </a:lnTo>
                  <a:lnTo>
                    <a:pt x="89" y="196"/>
                  </a:lnTo>
                  <a:lnTo>
                    <a:pt x="84" y="206"/>
                  </a:lnTo>
                  <a:lnTo>
                    <a:pt x="74" y="195"/>
                  </a:lnTo>
                  <a:lnTo>
                    <a:pt x="49" y="216"/>
                  </a:lnTo>
                  <a:lnTo>
                    <a:pt x="30" y="220"/>
                  </a:lnTo>
                  <a:lnTo>
                    <a:pt x="11" y="211"/>
                  </a:lnTo>
                  <a:lnTo>
                    <a:pt x="6" y="192"/>
                  </a:lnTo>
                  <a:lnTo>
                    <a:pt x="0" y="152"/>
                  </a:lnTo>
                  <a:lnTo>
                    <a:pt x="12" y="141"/>
                  </a:lnTo>
                  <a:lnTo>
                    <a:pt x="45" y="127"/>
                  </a:lnTo>
                  <a:lnTo>
                    <a:pt x="69" y="109"/>
                  </a:lnTo>
                  <a:lnTo>
                    <a:pt x="90" y="86"/>
                  </a:lnTo>
                  <a:lnTo>
                    <a:pt x="117" y="54"/>
                  </a:lnTo>
                  <a:lnTo>
                    <a:pt x="136" y="43"/>
                  </a:lnTo>
                  <a:lnTo>
                    <a:pt x="166" y="22"/>
                  </a:lnTo>
                  <a:lnTo>
                    <a:pt x="192" y="15"/>
                  </a:lnTo>
                  <a:lnTo>
                    <a:pt x="212" y="16"/>
                  </a:lnTo>
                  <a:lnTo>
                    <a:pt x="226" y="3"/>
                  </a:lnTo>
                  <a:lnTo>
                    <a:pt x="249" y="3"/>
                  </a:lnTo>
                  <a:lnTo>
                    <a:pt x="269" y="0"/>
                  </a:lnTo>
                  <a:lnTo>
                    <a:pt x="310" y="12"/>
                  </a:lnTo>
                  <a:lnTo>
                    <a:pt x="295" y="16"/>
                  </a:lnTo>
                  <a:lnTo>
                    <a:pt x="312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8094817" y="2157478"/>
              <a:ext cx="68247" cy="20633"/>
            </a:xfrm>
            <a:custGeom>
              <a:avLst/>
              <a:gdLst/>
              <a:ahLst/>
              <a:cxnLst/>
              <a:rect l="l" t="t" r="r" b="b"/>
              <a:pathLst>
                <a:path w="43" h="13" extrusionOk="0">
                  <a:moveTo>
                    <a:pt x="43" y="8"/>
                  </a:moveTo>
                  <a:lnTo>
                    <a:pt x="21" y="13"/>
                  </a:lnTo>
                  <a:lnTo>
                    <a:pt x="1" y="10"/>
                  </a:lnTo>
                  <a:lnTo>
                    <a:pt x="8" y="7"/>
                  </a:lnTo>
                  <a:lnTo>
                    <a:pt x="0" y="2"/>
                  </a:lnTo>
                  <a:lnTo>
                    <a:pt x="21" y="0"/>
                  </a:lnTo>
                  <a:lnTo>
                    <a:pt x="27" y="4"/>
                  </a:lnTo>
                  <a:lnTo>
                    <a:pt x="43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7913882" y="2122560"/>
              <a:ext cx="188871" cy="73008"/>
            </a:xfrm>
            <a:custGeom>
              <a:avLst/>
              <a:gdLst/>
              <a:ahLst/>
              <a:cxnLst/>
              <a:rect l="l" t="t" r="r" b="b"/>
              <a:pathLst>
                <a:path w="119" h="46" extrusionOk="0">
                  <a:moveTo>
                    <a:pt x="82" y="5"/>
                  </a:moveTo>
                  <a:lnTo>
                    <a:pt x="119" y="15"/>
                  </a:lnTo>
                  <a:lnTo>
                    <a:pt x="94" y="20"/>
                  </a:lnTo>
                  <a:lnTo>
                    <a:pt x="90" y="30"/>
                  </a:lnTo>
                  <a:lnTo>
                    <a:pt x="81" y="33"/>
                  </a:lnTo>
                  <a:lnTo>
                    <a:pt x="79" y="45"/>
                  </a:lnTo>
                  <a:lnTo>
                    <a:pt x="65" y="46"/>
                  </a:lnTo>
                  <a:lnTo>
                    <a:pt x="40" y="37"/>
                  </a:lnTo>
                  <a:lnTo>
                    <a:pt x="49" y="32"/>
                  </a:lnTo>
                  <a:lnTo>
                    <a:pt x="32" y="28"/>
                  </a:lnTo>
                  <a:lnTo>
                    <a:pt x="9" y="16"/>
                  </a:lnTo>
                  <a:lnTo>
                    <a:pt x="0" y="6"/>
                  </a:lnTo>
                  <a:lnTo>
                    <a:pt x="28" y="1"/>
                  </a:lnTo>
                  <a:lnTo>
                    <a:pt x="34" y="6"/>
                  </a:lnTo>
                  <a:lnTo>
                    <a:pt x="49" y="6"/>
                  </a:lnTo>
                  <a:lnTo>
                    <a:pt x="52" y="1"/>
                  </a:lnTo>
                  <a:lnTo>
                    <a:pt x="68" y="0"/>
                  </a:lnTo>
                  <a:lnTo>
                    <a:pt x="82" y="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8026570" y="2109864"/>
              <a:ext cx="166651" cy="26981"/>
            </a:xfrm>
            <a:custGeom>
              <a:avLst/>
              <a:gdLst/>
              <a:ahLst/>
              <a:cxnLst/>
              <a:rect l="l" t="t" r="r" b="b"/>
              <a:pathLst>
                <a:path w="105" h="17" extrusionOk="0">
                  <a:moveTo>
                    <a:pt x="83" y="4"/>
                  </a:moveTo>
                  <a:lnTo>
                    <a:pt x="105" y="8"/>
                  </a:lnTo>
                  <a:lnTo>
                    <a:pt x="92" y="15"/>
                  </a:lnTo>
                  <a:lnTo>
                    <a:pt x="6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12" y="11"/>
                  </a:lnTo>
                  <a:lnTo>
                    <a:pt x="0" y="5"/>
                  </a:lnTo>
                  <a:lnTo>
                    <a:pt x="31" y="2"/>
                  </a:lnTo>
                  <a:lnTo>
                    <a:pt x="46" y="5"/>
                  </a:lnTo>
                  <a:lnTo>
                    <a:pt x="56" y="0"/>
                  </a:lnTo>
                  <a:lnTo>
                    <a:pt x="83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9796247" y="3492261"/>
              <a:ext cx="220614" cy="122209"/>
            </a:xfrm>
            <a:custGeom>
              <a:avLst/>
              <a:gdLst/>
              <a:ahLst/>
              <a:cxnLst/>
              <a:rect l="l" t="t" r="r" b="b"/>
              <a:pathLst>
                <a:path w="139" h="77" extrusionOk="0">
                  <a:moveTo>
                    <a:pt x="134" y="49"/>
                  </a:moveTo>
                  <a:lnTo>
                    <a:pt x="134" y="57"/>
                  </a:lnTo>
                  <a:lnTo>
                    <a:pt x="139" y="69"/>
                  </a:lnTo>
                  <a:lnTo>
                    <a:pt x="138" y="77"/>
                  </a:lnTo>
                  <a:lnTo>
                    <a:pt x="125" y="77"/>
                  </a:lnTo>
                  <a:lnTo>
                    <a:pt x="104" y="72"/>
                  </a:lnTo>
                  <a:lnTo>
                    <a:pt x="91" y="71"/>
                  </a:lnTo>
                  <a:lnTo>
                    <a:pt x="80" y="61"/>
                  </a:lnTo>
                  <a:lnTo>
                    <a:pt x="57" y="58"/>
                  </a:lnTo>
                  <a:lnTo>
                    <a:pt x="34" y="48"/>
                  </a:lnTo>
                  <a:lnTo>
                    <a:pt x="17" y="39"/>
                  </a:lnTo>
                  <a:lnTo>
                    <a:pt x="0" y="31"/>
                  </a:lnTo>
                  <a:lnTo>
                    <a:pt x="3" y="14"/>
                  </a:lnTo>
                  <a:lnTo>
                    <a:pt x="11" y="5"/>
                  </a:lnTo>
                  <a:lnTo>
                    <a:pt x="17" y="0"/>
                  </a:lnTo>
                  <a:lnTo>
                    <a:pt x="31" y="6"/>
                  </a:lnTo>
                  <a:lnTo>
                    <a:pt x="50" y="19"/>
                  </a:lnTo>
                  <a:lnTo>
                    <a:pt x="60" y="21"/>
                  </a:lnTo>
                  <a:lnTo>
                    <a:pt x="67" y="31"/>
                  </a:lnTo>
                  <a:lnTo>
                    <a:pt x="80" y="34"/>
                  </a:lnTo>
                  <a:lnTo>
                    <a:pt x="95" y="43"/>
                  </a:lnTo>
                  <a:lnTo>
                    <a:pt x="114" y="47"/>
                  </a:lnTo>
                  <a:lnTo>
                    <a:pt x="134" y="49"/>
                  </a:lnTo>
                  <a:lnTo>
                    <a:pt x="134" y="4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9104247" y="3658912"/>
              <a:ext cx="193633" cy="250768"/>
            </a:xfrm>
            <a:custGeom>
              <a:avLst/>
              <a:gdLst/>
              <a:ahLst/>
              <a:cxnLst/>
              <a:rect l="l" t="t" r="r" b="b"/>
              <a:pathLst>
                <a:path w="122" h="158" extrusionOk="0">
                  <a:moveTo>
                    <a:pt x="21" y="158"/>
                  </a:moveTo>
                  <a:lnTo>
                    <a:pt x="14" y="144"/>
                  </a:lnTo>
                  <a:lnTo>
                    <a:pt x="0" y="112"/>
                  </a:lnTo>
                  <a:lnTo>
                    <a:pt x="48" y="94"/>
                  </a:lnTo>
                  <a:lnTo>
                    <a:pt x="55" y="55"/>
                  </a:lnTo>
                  <a:lnTo>
                    <a:pt x="46" y="42"/>
                  </a:lnTo>
                  <a:lnTo>
                    <a:pt x="46" y="35"/>
                  </a:lnTo>
                  <a:lnTo>
                    <a:pt x="50" y="26"/>
                  </a:lnTo>
                  <a:lnTo>
                    <a:pt x="50" y="19"/>
                  </a:lnTo>
                  <a:lnTo>
                    <a:pt x="57" y="15"/>
                  </a:lnTo>
                  <a:lnTo>
                    <a:pt x="54" y="12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3"/>
                  </a:lnTo>
                  <a:lnTo>
                    <a:pt x="80" y="20"/>
                  </a:lnTo>
                  <a:lnTo>
                    <a:pt x="93" y="23"/>
                  </a:lnTo>
                  <a:lnTo>
                    <a:pt x="102" y="26"/>
                  </a:lnTo>
                  <a:lnTo>
                    <a:pt x="111" y="37"/>
                  </a:lnTo>
                  <a:lnTo>
                    <a:pt x="117" y="43"/>
                  </a:lnTo>
                  <a:lnTo>
                    <a:pt x="122" y="46"/>
                  </a:lnTo>
                  <a:lnTo>
                    <a:pt x="122" y="49"/>
                  </a:lnTo>
                  <a:lnTo>
                    <a:pt x="118" y="61"/>
                  </a:lnTo>
                  <a:lnTo>
                    <a:pt x="116" y="66"/>
                  </a:lnTo>
                  <a:lnTo>
                    <a:pt x="109" y="72"/>
                  </a:lnTo>
                  <a:lnTo>
                    <a:pt x="104" y="86"/>
                  </a:lnTo>
                  <a:lnTo>
                    <a:pt x="97" y="84"/>
                  </a:lnTo>
                  <a:lnTo>
                    <a:pt x="94" y="89"/>
                  </a:lnTo>
                  <a:lnTo>
                    <a:pt x="91" y="98"/>
                  </a:lnTo>
                  <a:lnTo>
                    <a:pt x="95" y="112"/>
                  </a:lnTo>
                  <a:lnTo>
                    <a:pt x="94" y="114"/>
                  </a:lnTo>
                  <a:lnTo>
                    <a:pt x="86" y="114"/>
                  </a:lnTo>
                  <a:lnTo>
                    <a:pt x="77" y="120"/>
                  </a:lnTo>
                  <a:lnTo>
                    <a:pt x="75" y="130"/>
                  </a:lnTo>
                  <a:lnTo>
                    <a:pt x="72" y="134"/>
                  </a:lnTo>
                  <a:lnTo>
                    <a:pt x="62" y="134"/>
                  </a:lnTo>
                  <a:lnTo>
                    <a:pt x="56" y="138"/>
                  </a:lnTo>
                  <a:lnTo>
                    <a:pt x="56" y="146"/>
                  </a:lnTo>
                  <a:lnTo>
                    <a:pt x="48" y="152"/>
                  </a:lnTo>
                  <a:lnTo>
                    <a:pt x="40" y="150"/>
                  </a:lnTo>
                  <a:lnTo>
                    <a:pt x="28" y="156"/>
                  </a:lnTo>
                  <a:lnTo>
                    <a:pt x="21" y="15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9189953" y="3614472"/>
              <a:ext cx="9523" cy="20633"/>
            </a:xfrm>
            <a:custGeom>
              <a:avLst/>
              <a:gdLst/>
              <a:ahLst/>
              <a:cxnLst/>
              <a:rect l="l" t="t" r="r" b="b"/>
              <a:pathLst>
                <a:path w="6" h="13" extrusionOk="0">
                  <a:moveTo>
                    <a:pt x="4" y="1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9"/>
                  </a:lnTo>
                  <a:lnTo>
                    <a:pt x="4" y="1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9297880" y="3290696"/>
              <a:ext cx="393615" cy="404720"/>
            </a:xfrm>
            <a:custGeom>
              <a:avLst/>
              <a:gdLst/>
              <a:ahLst/>
              <a:cxnLst/>
              <a:rect l="l" t="t" r="r" b="b"/>
              <a:pathLst>
                <a:path w="248" h="255" extrusionOk="0">
                  <a:moveTo>
                    <a:pt x="248" y="31"/>
                  </a:moveTo>
                  <a:lnTo>
                    <a:pt x="237" y="47"/>
                  </a:lnTo>
                  <a:lnTo>
                    <a:pt x="220" y="50"/>
                  </a:lnTo>
                  <a:lnTo>
                    <a:pt x="194" y="45"/>
                  </a:lnTo>
                  <a:lnTo>
                    <a:pt x="188" y="53"/>
                  </a:lnTo>
                  <a:lnTo>
                    <a:pt x="199" y="70"/>
                  </a:lnTo>
                  <a:lnTo>
                    <a:pt x="207" y="83"/>
                  </a:lnTo>
                  <a:lnTo>
                    <a:pt x="223" y="92"/>
                  </a:lnTo>
                  <a:lnTo>
                    <a:pt x="211" y="103"/>
                  </a:lnTo>
                  <a:lnTo>
                    <a:pt x="214" y="117"/>
                  </a:lnTo>
                  <a:lnTo>
                    <a:pt x="203" y="136"/>
                  </a:lnTo>
                  <a:lnTo>
                    <a:pt x="196" y="155"/>
                  </a:lnTo>
                  <a:lnTo>
                    <a:pt x="183" y="175"/>
                  </a:lnTo>
                  <a:lnTo>
                    <a:pt x="163" y="173"/>
                  </a:lnTo>
                  <a:lnTo>
                    <a:pt x="149" y="194"/>
                  </a:lnTo>
                  <a:lnTo>
                    <a:pt x="160" y="202"/>
                  </a:lnTo>
                  <a:lnTo>
                    <a:pt x="165" y="217"/>
                  </a:lnTo>
                  <a:lnTo>
                    <a:pt x="175" y="227"/>
                  </a:lnTo>
                  <a:lnTo>
                    <a:pt x="180" y="243"/>
                  </a:lnTo>
                  <a:lnTo>
                    <a:pt x="145" y="243"/>
                  </a:lnTo>
                  <a:lnTo>
                    <a:pt x="135" y="255"/>
                  </a:lnTo>
                  <a:lnTo>
                    <a:pt x="123" y="250"/>
                  </a:lnTo>
                  <a:lnTo>
                    <a:pt x="116" y="237"/>
                  </a:lnTo>
                  <a:lnTo>
                    <a:pt x="102" y="222"/>
                  </a:lnTo>
                  <a:lnTo>
                    <a:pt x="72" y="226"/>
                  </a:lnTo>
                  <a:lnTo>
                    <a:pt x="46" y="227"/>
                  </a:lnTo>
                  <a:lnTo>
                    <a:pt x="23" y="229"/>
                  </a:lnTo>
                  <a:lnTo>
                    <a:pt x="26" y="207"/>
                  </a:lnTo>
                  <a:lnTo>
                    <a:pt x="49" y="197"/>
                  </a:lnTo>
                  <a:lnTo>
                    <a:pt x="46" y="188"/>
                  </a:lnTo>
                  <a:lnTo>
                    <a:pt x="37" y="185"/>
                  </a:lnTo>
                  <a:lnTo>
                    <a:pt x="35" y="169"/>
                  </a:lnTo>
                  <a:lnTo>
                    <a:pt x="18" y="160"/>
                  </a:lnTo>
                  <a:lnTo>
                    <a:pt x="9" y="149"/>
                  </a:lnTo>
                  <a:lnTo>
                    <a:pt x="0" y="138"/>
                  </a:lnTo>
                  <a:lnTo>
                    <a:pt x="29" y="148"/>
                  </a:lnTo>
                  <a:lnTo>
                    <a:pt x="44" y="145"/>
                  </a:lnTo>
                  <a:lnTo>
                    <a:pt x="54" y="148"/>
                  </a:lnTo>
                  <a:lnTo>
                    <a:pt x="57" y="144"/>
                  </a:lnTo>
                  <a:lnTo>
                    <a:pt x="69" y="145"/>
                  </a:lnTo>
                  <a:lnTo>
                    <a:pt x="88" y="138"/>
                  </a:lnTo>
                  <a:lnTo>
                    <a:pt x="86" y="121"/>
                  </a:lnTo>
                  <a:lnTo>
                    <a:pt x="92" y="110"/>
                  </a:lnTo>
                  <a:lnTo>
                    <a:pt x="105" y="110"/>
                  </a:lnTo>
                  <a:lnTo>
                    <a:pt x="106" y="105"/>
                  </a:lnTo>
                  <a:lnTo>
                    <a:pt x="117" y="103"/>
                  </a:lnTo>
                  <a:lnTo>
                    <a:pt x="123" y="104"/>
                  </a:lnTo>
                  <a:lnTo>
                    <a:pt x="129" y="99"/>
                  </a:lnTo>
                  <a:lnTo>
                    <a:pt x="126" y="87"/>
                  </a:lnTo>
                  <a:lnTo>
                    <a:pt x="129" y="76"/>
                  </a:lnTo>
                  <a:lnTo>
                    <a:pt x="139" y="71"/>
                  </a:lnTo>
                  <a:lnTo>
                    <a:pt x="129" y="59"/>
                  </a:lnTo>
                  <a:lnTo>
                    <a:pt x="145" y="59"/>
                  </a:lnTo>
                  <a:lnTo>
                    <a:pt x="148" y="53"/>
                  </a:lnTo>
                  <a:lnTo>
                    <a:pt x="146" y="45"/>
                  </a:lnTo>
                  <a:lnTo>
                    <a:pt x="151" y="37"/>
                  </a:lnTo>
                  <a:lnTo>
                    <a:pt x="147" y="28"/>
                  </a:lnTo>
                  <a:lnTo>
                    <a:pt x="141" y="20"/>
                  </a:lnTo>
                  <a:lnTo>
                    <a:pt x="149" y="12"/>
                  </a:lnTo>
                  <a:lnTo>
                    <a:pt x="164" y="7"/>
                  </a:lnTo>
                  <a:lnTo>
                    <a:pt x="182" y="5"/>
                  </a:lnTo>
                  <a:lnTo>
                    <a:pt x="188" y="2"/>
                  </a:lnTo>
                  <a:lnTo>
                    <a:pt x="197" y="0"/>
                  </a:lnTo>
                  <a:lnTo>
                    <a:pt x="211" y="9"/>
                  </a:lnTo>
                  <a:lnTo>
                    <a:pt x="220" y="24"/>
                  </a:lnTo>
                  <a:lnTo>
                    <a:pt x="248" y="31"/>
                  </a:lnTo>
                  <a:lnTo>
                    <a:pt x="248" y="3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5536324" y="4120769"/>
              <a:ext cx="150779" cy="73008"/>
            </a:xfrm>
            <a:custGeom>
              <a:avLst/>
              <a:gdLst/>
              <a:ahLst/>
              <a:cxnLst/>
              <a:rect l="l" t="t" r="r" b="b"/>
              <a:pathLst>
                <a:path w="95" h="46" extrusionOk="0">
                  <a:moveTo>
                    <a:pt x="94" y="18"/>
                  </a:moveTo>
                  <a:lnTo>
                    <a:pt x="92" y="21"/>
                  </a:lnTo>
                  <a:lnTo>
                    <a:pt x="95" y="32"/>
                  </a:lnTo>
                  <a:lnTo>
                    <a:pt x="92" y="38"/>
                  </a:lnTo>
                  <a:lnTo>
                    <a:pt x="86" y="36"/>
                  </a:lnTo>
                  <a:lnTo>
                    <a:pt x="84" y="46"/>
                  </a:lnTo>
                  <a:lnTo>
                    <a:pt x="78" y="40"/>
                  </a:lnTo>
                  <a:lnTo>
                    <a:pt x="75" y="29"/>
                  </a:lnTo>
                  <a:lnTo>
                    <a:pt x="80" y="25"/>
                  </a:lnTo>
                  <a:lnTo>
                    <a:pt x="75" y="24"/>
                  </a:lnTo>
                  <a:lnTo>
                    <a:pt x="73" y="18"/>
                  </a:lnTo>
                  <a:lnTo>
                    <a:pt x="65" y="12"/>
                  </a:lnTo>
                  <a:lnTo>
                    <a:pt x="58" y="13"/>
                  </a:lnTo>
                  <a:lnTo>
                    <a:pt x="54" y="20"/>
                  </a:lnTo>
                  <a:lnTo>
                    <a:pt x="47" y="24"/>
                  </a:lnTo>
                  <a:lnTo>
                    <a:pt x="43" y="25"/>
                  </a:lnTo>
                  <a:lnTo>
                    <a:pt x="41" y="29"/>
                  </a:lnTo>
                  <a:lnTo>
                    <a:pt x="49" y="40"/>
                  </a:lnTo>
                  <a:lnTo>
                    <a:pt x="44" y="42"/>
                  </a:lnTo>
                  <a:lnTo>
                    <a:pt x="41" y="44"/>
                  </a:lnTo>
                  <a:lnTo>
                    <a:pt x="34" y="46"/>
                  </a:lnTo>
                  <a:lnTo>
                    <a:pt x="31" y="34"/>
                  </a:lnTo>
                  <a:lnTo>
                    <a:pt x="29" y="38"/>
                  </a:lnTo>
                  <a:lnTo>
                    <a:pt x="24" y="36"/>
                  </a:lnTo>
                  <a:lnTo>
                    <a:pt x="21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2" y="25"/>
                  </a:lnTo>
                  <a:lnTo>
                    <a:pt x="1" y="29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3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1" y="3"/>
                  </a:lnTo>
                  <a:lnTo>
                    <a:pt x="8" y="1"/>
                  </a:lnTo>
                  <a:lnTo>
                    <a:pt x="14" y="8"/>
                  </a:lnTo>
                  <a:lnTo>
                    <a:pt x="13" y="12"/>
                  </a:lnTo>
                  <a:lnTo>
                    <a:pt x="20" y="13"/>
                  </a:lnTo>
                  <a:lnTo>
                    <a:pt x="21" y="11"/>
                  </a:lnTo>
                  <a:lnTo>
                    <a:pt x="26" y="16"/>
                  </a:lnTo>
                  <a:lnTo>
                    <a:pt x="34" y="15"/>
                  </a:lnTo>
                  <a:lnTo>
                    <a:pt x="41" y="9"/>
                  </a:lnTo>
                  <a:lnTo>
                    <a:pt x="52" y="6"/>
                  </a:lnTo>
                  <a:lnTo>
                    <a:pt x="58" y="0"/>
                  </a:lnTo>
                  <a:lnTo>
                    <a:pt x="67" y="1"/>
                  </a:lnTo>
                  <a:lnTo>
                    <a:pt x="66" y="3"/>
                  </a:lnTo>
                  <a:lnTo>
                    <a:pt x="75" y="4"/>
                  </a:lnTo>
                  <a:lnTo>
                    <a:pt x="83" y="7"/>
                  </a:lnTo>
                  <a:lnTo>
                    <a:pt x="88" y="13"/>
                  </a:lnTo>
                  <a:lnTo>
                    <a:pt x="94" y="18"/>
                  </a:lnTo>
                  <a:lnTo>
                    <a:pt x="94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5572829" y="4412803"/>
              <a:ext cx="350760" cy="552325"/>
            </a:xfrm>
            <a:custGeom>
              <a:avLst/>
              <a:gdLst/>
              <a:ahLst/>
              <a:cxnLst/>
              <a:rect l="l" t="t" r="r" b="b"/>
              <a:pathLst>
                <a:path w="221" h="348" extrusionOk="0">
                  <a:moveTo>
                    <a:pt x="193" y="81"/>
                  </a:moveTo>
                  <a:lnTo>
                    <a:pt x="178" y="79"/>
                  </a:lnTo>
                  <a:lnTo>
                    <a:pt x="175" y="82"/>
                  </a:lnTo>
                  <a:lnTo>
                    <a:pt x="162" y="86"/>
                  </a:lnTo>
                  <a:lnTo>
                    <a:pt x="143" y="99"/>
                  </a:lnTo>
                  <a:lnTo>
                    <a:pt x="143" y="108"/>
                  </a:lnTo>
                  <a:lnTo>
                    <a:pt x="138" y="115"/>
                  </a:lnTo>
                  <a:lnTo>
                    <a:pt x="140" y="125"/>
                  </a:lnTo>
                  <a:lnTo>
                    <a:pt x="130" y="131"/>
                  </a:lnTo>
                  <a:lnTo>
                    <a:pt x="131" y="139"/>
                  </a:lnTo>
                  <a:lnTo>
                    <a:pt x="126" y="142"/>
                  </a:lnTo>
                  <a:lnTo>
                    <a:pt x="134" y="159"/>
                  </a:lnTo>
                  <a:lnTo>
                    <a:pt x="144" y="171"/>
                  </a:lnTo>
                  <a:lnTo>
                    <a:pt x="141" y="179"/>
                  </a:lnTo>
                  <a:lnTo>
                    <a:pt x="152" y="180"/>
                  </a:lnTo>
                  <a:lnTo>
                    <a:pt x="159" y="191"/>
                  </a:lnTo>
                  <a:lnTo>
                    <a:pt x="174" y="191"/>
                  </a:lnTo>
                  <a:lnTo>
                    <a:pt x="187" y="179"/>
                  </a:lnTo>
                  <a:lnTo>
                    <a:pt x="187" y="208"/>
                  </a:lnTo>
                  <a:lnTo>
                    <a:pt x="195" y="211"/>
                  </a:lnTo>
                  <a:lnTo>
                    <a:pt x="204" y="207"/>
                  </a:lnTo>
                  <a:lnTo>
                    <a:pt x="220" y="238"/>
                  </a:lnTo>
                  <a:lnTo>
                    <a:pt x="217" y="244"/>
                  </a:lnTo>
                  <a:lnTo>
                    <a:pt x="217" y="258"/>
                  </a:lnTo>
                  <a:lnTo>
                    <a:pt x="218" y="274"/>
                  </a:lnTo>
                  <a:lnTo>
                    <a:pt x="212" y="283"/>
                  </a:lnTo>
                  <a:lnTo>
                    <a:pt x="216" y="291"/>
                  </a:lnTo>
                  <a:lnTo>
                    <a:pt x="213" y="297"/>
                  </a:lnTo>
                  <a:lnTo>
                    <a:pt x="221" y="313"/>
                  </a:lnTo>
                  <a:lnTo>
                    <a:pt x="213" y="334"/>
                  </a:lnTo>
                  <a:lnTo>
                    <a:pt x="209" y="343"/>
                  </a:lnTo>
                  <a:lnTo>
                    <a:pt x="201" y="348"/>
                  </a:lnTo>
                  <a:lnTo>
                    <a:pt x="184" y="337"/>
                  </a:lnTo>
                  <a:lnTo>
                    <a:pt x="181" y="329"/>
                  </a:lnTo>
                  <a:lnTo>
                    <a:pt x="147" y="311"/>
                  </a:lnTo>
                  <a:lnTo>
                    <a:pt x="115" y="289"/>
                  </a:lnTo>
                  <a:lnTo>
                    <a:pt x="101" y="278"/>
                  </a:lnTo>
                  <a:lnTo>
                    <a:pt x="93" y="262"/>
                  </a:lnTo>
                  <a:lnTo>
                    <a:pt x="95" y="257"/>
                  </a:lnTo>
                  <a:lnTo>
                    <a:pt x="79" y="231"/>
                  </a:lnTo>
                  <a:lnTo>
                    <a:pt x="61" y="197"/>
                  </a:lnTo>
                  <a:lnTo>
                    <a:pt x="43" y="159"/>
                  </a:lnTo>
                  <a:lnTo>
                    <a:pt x="35" y="150"/>
                  </a:lnTo>
                  <a:lnTo>
                    <a:pt x="29" y="136"/>
                  </a:lnTo>
                  <a:lnTo>
                    <a:pt x="16" y="123"/>
                  </a:lnTo>
                  <a:lnTo>
                    <a:pt x="4" y="116"/>
                  </a:lnTo>
                  <a:lnTo>
                    <a:pt x="9" y="108"/>
                  </a:lnTo>
                  <a:lnTo>
                    <a:pt x="0" y="89"/>
                  </a:lnTo>
                  <a:lnTo>
                    <a:pt x="5" y="76"/>
                  </a:lnTo>
                  <a:lnTo>
                    <a:pt x="18" y="64"/>
                  </a:lnTo>
                  <a:lnTo>
                    <a:pt x="20" y="72"/>
                  </a:lnTo>
                  <a:lnTo>
                    <a:pt x="15" y="77"/>
                  </a:lnTo>
                  <a:lnTo>
                    <a:pt x="16" y="83"/>
                  </a:lnTo>
                  <a:lnTo>
                    <a:pt x="23" y="82"/>
                  </a:lnTo>
                  <a:lnTo>
                    <a:pt x="30" y="84"/>
                  </a:lnTo>
                  <a:lnTo>
                    <a:pt x="38" y="94"/>
                  </a:lnTo>
                  <a:lnTo>
                    <a:pt x="46" y="85"/>
                  </a:lnTo>
                  <a:lnTo>
                    <a:pt x="49" y="73"/>
                  </a:lnTo>
                  <a:lnTo>
                    <a:pt x="59" y="56"/>
                  </a:lnTo>
                  <a:lnTo>
                    <a:pt x="79" y="48"/>
                  </a:lnTo>
                  <a:lnTo>
                    <a:pt x="97" y="28"/>
                  </a:lnTo>
                  <a:lnTo>
                    <a:pt x="102" y="17"/>
                  </a:lnTo>
                  <a:lnTo>
                    <a:pt x="100" y="2"/>
                  </a:lnTo>
                  <a:lnTo>
                    <a:pt x="104" y="0"/>
                  </a:lnTo>
                  <a:lnTo>
                    <a:pt x="115" y="9"/>
                  </a:lnTo>
                  <a:lnTo>
                    <a:pt x="120" y="18"/>
                  </a:lnTo>
                  <a:lnTo>
                    <a:pt x="129" y="23"/>
                  </a:lnTo>
                  <a:lnTo>
                    <a:pt x="139" y="42"/>
                  </a:lnTo>
                  <a:lnTo>
                    <a:pt x="152" y="45"/>
                  </a:lnTo>
                  <a:lnTo>
                    <a:pt x="160" y="40"/>
                  </a:lnTo>
                  <a:lnTo>
                    <a:pt x="166" y="44"/>
                  </a:lnTo>
                  <a:lnTo>
                    <a:pt x="177" y="42"/>
                  </a:lnTo>
                  <a:lnTo>
                    <a:pt x="190" y="51"/>
                  </a:lnTo>
                  <a:lnTo>
                    <a:pt x="180" y="71"/>
                  </a:lnTo>
                  <a:lnTo>
                    <a:pt x="184" y="71"/>
                  </a:lnTo>
                  <a:lnTo>
                    <a:pt x="193" y="81"/>
                  </a:lnTo>
                  <a:lnTo>
                    <a:pt x="193" y="8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10981852" y="4117594"/>
              <a:ext cx="122210" cy="125383"/>
            </a:xfrm>
            <a:custGeom>
              <a:avLst/>
              <a:gdLst/>
              <a:ahLst/>
              <a:cxnLst/>
              <a:rect l="l" t="t" r="r" b="b"/>
              <a:pathLst>
                <a:path w="77" h="79" extrusionOk="0">
                  <a:moveTo>
                    <a:pt x="72" y="25"/>
                  </a:moveTo>
                  <a:lnTo>
                    <a:pt x="75" y="37"/>
                  </a:lnTo>
                  <a:lnTo>
                    <a:pt x="77" y="48"/>
                  </a:lnTo>
                  <a:lnTo>
                    <a:pt x="72" y="66"/>
                  </a:lnTo>
                  <a:lnTo>
                    <a:pt x="65" y="46"/>
                  </a:lnTo>
                  <a:lnTo>
                    <a:pt x="57" y="56"/>
                  </a:lnTo>
                  <a:lnTo>
                    <a:pt x="63" y="70"/>
                  </a:lnTo>
                  <a:lnTo>
                    <a:pt x="60" y="79"/>
                  </a:lnTo>
                  <a:lnTo>
                    <a:pt x="39" y="68"/>
                  </a:lnTo>
                  <a:lnTo>
                    <a:pt x="34" y="54"/>
                  </a:lnTo>
                  <a:lnTo>
                    <a:pt x="38" y="45"/>
                  </a:lnTo>
                  <a:lnTo>
                    <a:pt x="26" y="36"/>
                  </a:lnTo>
                  <a:lnTo>
                    <a:pt x="22" y="44"/>
                  </a:lnTo>
                  <a:lnTo>
                    <a:pt x="14" y="43"/>
                  </a:lnTo>
                  <a:lnTo>
                    <a:pt x="3" y="54"/>
                  </a:lnTo>
                  <a:lnTo>
                    <a:pt x="0" y="48"/>
                  </a:lnTo>
                  <a:lnTo>
                    <a:pt x="5" y="32"/>
                  </a:lnTo>
                  <a:lnTo>
                    <a:pt x="14" y="27"/>
                  </a:lnTo>
                  <a:lnTo>
                    <a:pt x="23" y="20"/>
                  </a:lnTo>
                  <a:lnTo>
                    <a:pt x="30" y="28"/>
                  </a:lnTo>
                  <a:lnTo>
                    <a:pt x="43" y="23"/>
                  </a:lnTo>
                  <a:lnTo>
                    <a:pt x="44" y="14"/>
                  </a:lnTo>
                  <a:lnTo>
                    <a:pt x="56" y="14"/>
                  </a:lnTo>
                  <a:lnTo>
                    <a:pt x="54" y="0"/>
                  </a:lnTo>
                  <a:lnTo>
                    <a:pt x="68" y="8"/>
                  </a:lnTo>
                  <a:lnTo>
                    <a:pt x="71" y="18"/>
                  </a:lnTo>
                  <a:lnTo>
                    <a:pt x="72" y="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10986613" y="4071568"/>
              <a:ext cx="41266" cy="68247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26" y="18"/>
                  </a:moveTo>
                  <a:lnTo>
                    <a:pt x="20" y="25"/>
                  </a:lnTo>
                  <a:lnTo>
                    <a:pt x="17" y="37"/>
                  </a:lnTo>
                  <a:lnTo>
                    <a:pt x="11" y="43"/>
                  </a:lnTo>
                  <a:lnTo>
                    <a:pt x="0" y="29"/>
                  </a:lnTo>
                  <a:lnTo>
                    <a:pt x="3" y="24"/>
                  </a:lnTo>
                  <a:lnTo>
                    <a:pt x="7" y="19"/>
                  </a:lnTo>
                  <a:lnTo>
                    <a:pt x="8" y="7"/>
                  </a:lnTo>
                  <a:lnTo>
                    <a:pt x="17" y="6"/>
                  </a:lnTo>
                  <a:lnTo>
                    <a:pt x="15" y="19"/>
                  </a:lnTo>
                  <a:lnTo>
                    <a:pt x="26" y="0"/>
                  </a:lnTo>
                  <a:lnTo>
                    <a:pt x="26" y="1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10851704" y="4066806"/>
              <a:ext cx="61898" cy="92054"/>
            </a:xfrm>
            <a:custGeom>
              <a:avLst/>
              <a:gdLst/>
              <a:ahLst/>
              <a:cxnLst/>
              <a:rect l="l" t="t" r="r" b="b"/>
              <a:pathLst>
                <a:path w="39" h="58" extrusionOk="0">
                  <a:moveTo>
                    <a:pt x="21" y="40"/>
                  </a:moveTo>
                  <a:lnTo>
                    <a:pt x="0" y="58"/>
                  </a:lnTo>
                  <a:lnTo>
                    <a:pt x="8" y="44"/>
                  </a:lnTo>
                  <a:lnTo>
                    <a:pt x="19" y="32"/>
                  </a:lnTo>
                  <a:lnTo>
                    <a:pt x="28" y="20"/>
                  </a:lnTo>
                  <a:lnTo>
                    <a:pt x="34" y="0"/>
                  </a:lnTo>
                  <a:lnTo>
                    <a:pt x="39" y="16"/>
                  </a:lnTo>
                  <a:lnTo>
                    <a:pt x="28" y="26"/>
                  </a:lnTo>
                  <a:lnTo>
                    <a:pt x="21" y="4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10967567" y="4052523"/>
              <a:ext cx="34918" cy="42852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0" y="0"/>
                  </a:moveTo>
                  <a:lnTo>
                    <a:pt x="11" y="6"/>
                  </a:lnTo>
                  <a:lnTo>
                    <a:pt x="21" y="6"/>
                  </a:lnTo>
                  <a:lnTo>
                    <a:pt x="22" y="13"/>
                  </a:lnTo>
                  <a:lnTo>
                    <a:pt x="15" y="22"/>
                  </a:lnTo>
                  <a:lnTo>
                    <a:pt x="5" y="27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11027878" y="4031889"/>
              <a:ext cx="44440" cy="73008"/>
            </a:xfrm>
            <a:custGeom>
              <a:avLst/>
              <a:gdLst/>
              <a:ahLst/>
              <a:cxnLst/>
              <a:rect l="l" t="t" r="r" b="b"/>
              <a:pathLst>
                <a:path w="28" h="46" extrusionOk="0">
                  <a:moveTo>
                    <a:pt x="22" y="8"/>
                  </a:moveTo>
                  <a:lnTo>
                    <a:pt x="28" y="29"/>
                  </a:lnTo>
                  <a:lnTo>
                    <a:pt x="15" y="24"/>
                  </a:lnTo>
                  <a:lnTo>
                    <a:pt x="17" y="31"/>
                  </a:lnTo>
                  <a:lnTo>
                    <a:pt x="22" y="42"/>
                  </a:lnTo>
                  <a:lnTo>
                    <a:pt x="14" y="46"/>
                  </a:lnTo>
                  <a:lnTo>
                    <a:pt x="12" y="33"/>
                  </a:lnTo>
                  <a:lnTo>
                    <a:pt x="7" y="32"/>
                  </a:lnTo>
                  <a:lnTo>
                    <a:pt x="3" y="20"/>
                  </a:lnTo>
                  <a:lnTo>
                    <a:pt x="13" y="22"/>
                  </a:lnTo>
                  <a:lnTo>
                    <a:pt x="12" y="14"/>
                  </a:lnTo>
                  <a:lnTo>
                    <a:pt x="0" y="0"/>
                  </a:lnTo>
                  <a:lnTo>
                    <a:pt x="17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10919952" y="4004909"/>
              <a:ext cx="34918" cy="38091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22" y="8"/>
                  </a:moveTo>
                  <a:lnTo>
                    <a:pt x="19" y="24"/>
                  </a:lnTo>
                  <a:lnTo>
                    <a:pt x="10" y="1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10896145" y="3852543"/>
              <a:ext cx="128559" cy="179346"/>
            </a:xfrm>
            <a:custGeom>
              <a:avLst/>
              <a:gdLst/>
              <a:ahLst/>
              <a:cxnLst/>
              <a:rect l="l" t="t" r="r" b="b"/>
              <a:pathLst>
                <a:path w="81" h="113" extrusionOk="0">
                  <a:moveTo>
                    <a:pt x="17" y="0"/>
                  </a:moveTo>
                  <a:lnTo>
                    <a:pt x="28" y="6"/>
                  </a:lnTo>
                  <a:lnTo>
                    <a:pt x="33" y="1"/>
                  </a:lnTo>
                  <a:lnTo>
                    <a:pt x="35" y="5"/>
                  </a:lnTo>
                  <a:lnTo>
                    <a:pt x="34" y="13"/>
                  </a:lnTo>
                  <a:lnTo>
                    <a:pt x="42" y="27"/>
                  </a:lnTo>
                  <a:lnTo>
                    <a:pt x="40" y="43"/>
                  </a:lnTo>
                  <a:lnTo>
                    <a:pt x="31" y="49"/>
                  </a:lnTo>
                  <a:lnTo>
                    <a:pt x="31" y="64"/>
                  </a:lnTo>
                  <a:lnTo>
                    <a:pt x="37" y="79"/>
                  </a:lnTo>
                  <a:lnTo>
                    <a:pt x="45" y="81"/>
                  </a:lnTo>
                  <a:lnTo>
                    <a:pt x="53" y="79"/>
                  </a:lnTo>
                  <a:lnTo>
                    <a:pt x="75" y="90"/>
                  </a:lnTo>
                  <a:lnTo>
                    <a:pt x="74" y="100"/>
                  </a:lnTo>
                  <a:lnTo>
                    <a:pt x="81" y="105"/>
                  </a:lnTo>
                  <a:lnTo>
                    <a:pt x="80" y="113"/>
                  </a:lnTo>
                  <a:lnTo>
                    <a:pt x="66" y="104"/>
                  </a:lnTo>
                  <a:lnTo>
                    <a:pt x="59" y="94"/>
                  </a:lnTo>
                  <a:lnTo>
                    <a:pt x="55" y="101"/>
                  </a:lnTo>
                  <a:lnTo>
                    <a:pt x="43" y="90"/>
                  </a:lnTo>
                  <a:lnTo>
                    <a:pt x="28" y="93"/>
                  </a:lnTo>
                  <a:lnTo>
                    <a:pt x="20" y="89"/>
                  </a:lnTo>
                  <a:lnTo>
                    <a:pt x="20" y="81"/>
                  </a:lnTo>
                  <a:lnTo>
                    <a:pt x="24" y="76"/>
                  </a:lnTo>
                  <a:lnTo>
                    <a:pt x="18" y="71"/>
                  </a:lnTo>
                  <a:lnTo>
                    <a:pt x="17" y="78"/>
                  </a:lnTo>
                  <a:lnTo>
                    <a:pt x="8" y="67"/>
                  </a:lnTo>
                  <a:lnTo>
                    <a:pt x="3" y="59"/>
                  </a:lnTo>
                  <a:lnTo>
                    <a:pt x="0" y="41"/>
                  </a:lnTo>
                  <a:lnTo>
                    <a:pt x="8" y="47"/>
                  </a:lnTo>
                  <a:lnTo>
                    <a:pt x="5" y="17"/>
                  </a:lnTo>
                  <a:lnTo>
                    <a:pt x="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11684960" y="4536600"/>
              <a:ext cx="111101" cy="65073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2" y="25"/>
                  </a:moveTo>
                  <a:lnTo>
                    <a:pt x="53" y="27"/>
                  </a:lnTo>
                  <a:lnTo>
                    <a:pt x="50" y="32"/>
                  </a:lnTo>
                  <a:lnTo>
                    <a:pt x="41" y="37"/>
                  </a:lnTo>
                  <a:lnTo>
                    <a:pt x="32" y="41"/>
                  </a:lnTo>
                  <a:lnTo>
                    <a:pt x="23" y="41"/>
                  </a:lnTo>
                  <a:lnTo>
                    <a:pt x="10" y="36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17" y="27"/>
                  </a:lnTo>
                  <a:lnTo>
                    <a:pt x="26" y="26"/>
                  </a:lnTo>
                  <a:lnTo>
                    <a:pt x="29" y="16"/>
                  </a:lnTo>
                  <a:lnTo>
                    <a:pt x="32" y="16"/>
                  </a:lnTo>
                  <a:lnTo>
                    <a:pt x="33" y="26"/>
                  </a:lnTo>
                  <a:lnTo>
                    <a:pt x="42" y="25"/>
                  </a:lnTo>
                  <a:lnTo>
                    <a:pt x="47" y="19"/>
                  </a:lnTo>
                  <a:lnTo>
                    <a:pt x="57" y="12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0" y="3"/>
                  </a:lnTo>
                  <a:lnTo>
                    <a:pt x="68" y="13"/>
                  </a:lnTo>
                  <a:lnTo>
                    <a:pt x="62" y="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11483393" y="4488985"/>
              <a:ext cx="255532" cy="244419"/>
            </a:xfrm>
            <a:custGeom>
              <a:avLst/>
              <a:gdLst/>
              <a:ahLst/>
              <a:cxnLst/>
              <a:rect l="l" t="t" r="r" b="b"/>
              <a:pathLst>
                <a:path w="161" h="154" extrusionOk="0">
                  <a:moveTo>
                    <a:pt x="0" y="125"/>
                  </a:moveTo>
                  <a:lnTo>
                    <a:pt x="5" y="63"/>
                  </a:lnTo>
                  <a:lnTo>
                    <a:pt x="8" y="0"/>
                  </a:lnTo>
                  <a:lnTo>
                    <a:pt x="36" y="14"/>
                  </a:lnTo>
                  <a:lnTo>
                    <a:pt x="67" y="24"/>
                  </a:lnTo>
                  <a:lnTo>
                    <a:pt x="77" y="34"/>
                  </a:lnTo>
                  <a:lnTo>
                    <a:pt x="86" y="43"/>
                  </a:lnTo>
                  <a:lnTo>
                    <a:pt x="89" y="55"/>
                  </a:lnTo>
                  <a:lnTo>
                    <a:pt x="116" y="67"/>
                  </a:lnTo>
                  <a:lnTo>
                    <a:pt x="119" y="77"/>
                  </a:lnTo>
                  <a:lnTo>
                    <a:pt x="103" y="79"/>
                  </a:lnTo>
                  <a:lnTo>
                    <a:pt x="106" y="91"/>
                  </a:lnTo>
                  <a:lnTo>
                    <a:pt x="120" y="104"/>
                  </a:lnTo>
                  <a:lnTo>
                    <a:pt x="129" y="124"/>
                  </a:lnTo>
                  <a:lnTo>
                    <a:pt x="139" y="123"/>
                  </a:lnTo>
                  <a:lnTo>
                    <a:pt x="137" y="132"/>
                  </a:lnTo>
                  <a:lnTo>
                    <a:pt x="150" y="135"/>
                  </a:lnTo>
                  <a:lnTo>
                    <a:pt x="144" y="139"/>
                  </a:lnTo>
                  <a:lnTo>
                    <a:pt x="161" y="147"/>
                  </a:lnTo>
                  <a:lnTo>
                    <a:pt x="159" y="152"/>
                  </a:lnTo>
                  <a:lnTo>
                    <a:pt x="147" y="154"/>
                  </a:lnTo>
                  <a:lnTo>
                    <a:pt x="144" y="149"/>
                  </a:lnTo>
                  <a:lnTo>
                    <a:pt x="130" y="146"/>
                  </a:lnTo>
                  <a:lnTo>
                    <a:pt x="113" y="144"/>
                  </a:lnTo>
                  <a:lnTo>
                    <a:pt x="101" y="131"/>
                  </a:lnTo>
                  <a:lnTo>
                    <a:pt x="93" y="121"/>
                  </a:lnTo>
                  <a:lnTo>
                    <a:pt x="86" y="104"/>
                  </a:lnTo>
                  <a:lnTo>
                    <a:pt x="65" y="96"/>
                  </a:lnTo>
                  <a:lnTo>
                    <a:pt x="50" y="101"/>
                  </a:lnTo>
                  <a:lnTo>
                    <a:pt x="39" y="108"/>
                  </a:lnTo>
                  <a:lnTo>
                    <a:pt x="40" y="122"/>
                  </a:lnTo>
                  <a:lnTo>
                    <a:pt x="26" y="129"/>
                  </a:lnTo>
                  <a:lnTo>
                    <a:pt x="18" y="125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11753208" y="4487399"/>
              <a:ext cx="61898" cy="68247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38"/>
                  </a:moveTo>
                  <a:lnTo>
                    <a:pt x="34" y="43"/>
                  </a:lnTo>
                  <a:lnTo>
                    <a:pt x="32" y="31"/>
                  </a:lnTo>
                  <a:lnTo>
                    <a:pt x="28" y="24"/>
                  </a:lnTo>
                  <a:lnTo>
                    <a:pt x="21" y="18"/>
                  </a:lnTo>
                  <a:lnTo>
                    <a:pt x="12" y="10"/>
                  </a:lnTo>
                  <a:lnTo>
                    <a:pt x="0" y="4"/>
                  </a:lnTo>
                  <a:lnTo>
                    <a:pt x="4" y="0"/>
                  </a:lnTo>
                  <a:lnTo>
                    <a:pt x="13" y="5"/>
                  </a:lnTo>
                  <a:lnTo>
                    <a:pt x="19" y="9"/>
                  </a:lnTo>
                  <a:lnTo>
                    <a:pt x="26" y="13"/>
                  </a:lnTo>
                  <a:lnTo>
                    <a:pt x="32" y="21"/>
                  </a:lnTo>
                  <a:lnTo>
                    <a:pt x="39" y="2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8058313" y="2766940"/>
              <a:ext cx="234899" cy="168237"/>
            </a:xfrm>
            <a:custGeom>
              <a:avLst/>
              <a:gdLst/>
              <a:ahLst/>
              <a:cxnLst/>
              <a:rect l="l" t="t" r="r" b="b"/>
              <a:pathLst>
                <a:path w="148" h="106" extrusionOk="0">
                  <a:moveTo>
                    <a:pt x="77" y="8"/>
                  </a:moveTo>
                  <a:lnTo>
                    <a:pt x="94" y="10"/>
                  </a:lnTo>
                  <a:lnTo>
                    <a:pt x="120" y="10"/>
                  </a:lnTo>
                  <a:lnTo>
                    <a:pt x="127" y="11"/>
                  </a:lnTo>
                  <a:lnTo>
                    <a:pt x="131" y="17"/>
                  </a:lnTo>
                  <a:lnTo>
                    <a:pt x="133" y="26"/>
                  </a:lnTo>
                  <a:lnTo>
                    <a:pt x="138" y="32"/>
                  </a:lnTo>
                  <a:lnTo>
                    <a:pt x="140" y="40"/>
                  </a:lnTo>
                  <a:lnTo>
                    <a:pt x="131" y="43"/>
                  </a:lnTo>
                  <a:lnTo>
                    <a:pt x="137" y="51"/>
                  </a:lnTo>
                  <a:lnTo>
                    <a:pt x="138" y="60"/>
                  </a:lnTo>
                  <a:lnTo>
                    <a:pt x="148" y="76"/>
                  </a:lnTo>
                  <a:lnTo>
                    <a:pt x="147" y="81"/>
                  </a:lnTo>
                  <a:lnTo>
                    <a:pt x="140" y="83"/>
                  </a:lnTo>
                  <a:lnTo>
                    <a:pt x="128" y="98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15" y="98"/>
                  </a:lnTo>
                  <a:lnTo>
                    <a:pt x="105" y="101"/>
                  </a:lnTo>
                  <a:lnTo>
                    <a:pt x="98" y="99"/>
                  </a:lnTo>
                  <a:lnTo>
                    <a:pt x="90" y="103"/>
                  </a:lnTo>
                  <a:lnTo>
                    <a:pt x="82" y="97"/>
                  </a:lnTo>
                  <a:lnTo>
                    <a:pt x="76" y="99"/>
                  </a:lnTo>
                  <a:lnTo>
                    <a:pt x="75" y="98"/>
                  </a:lnTo>
                  <a:lnTo>
                    <a:pt x="68" y="88"/>
                  </a:lnTo>
                  <a:lnTo>
                    <a:pt x="57" y="88"/>
                  </a:lnTo>
                  <a:lnTo>
                    <a:pt x="54" y="82"/>
                  </a:lnTo>
                  <a:lnTo>
                    <a:pt x="44" y="80"/>
                  </a:lnTo>
                  <a:lnTo>
                    <a:pt x="43" y="85"/>
                  </a:lnTo>
                  <a:lnTo>
                    <a:pt x="34" y="81"/>
                  </a:lnTo>
                  <a:lnTo>
                    <a:pt x="35" y="76"/>
                  </a:lnTo>
                  <a:lnTo>
                    <a:pt x="24" y="74"/>
                  </a:lnTo>
                  <a:lnTo>
                    <a:pt x="17" y="68"/>
                  </a:lnTo>
                  <a:lnTo>
                    <a:pt x="9" y="57"/>
                  </a:lnTo>
                  <a:lnTo>
                    <a:pt x="10" y="50"/>
                  </a:lnTo>
                  <a:lnTo>
                    <a:pt x="6" y="40"/>
                  </a:lnTo>
                  <a:lnTo>
                    <a:pt x="0" y="34"/>
                  </a:lnTo>
                  <a:lnTo>
                    <a:pt x="3" y="29"/>
                  </a:lnTo>
                  <a:lnTo>
                    <a:pt x="0" y="20"/>
                  </a:lnTo>
                  <a:lnTo>
                    <a:pt x="9" y="14"/>
                  </a:lnTo>
                  <a:lnTo>
                    <a:pt x="29" y="6"/>
                  </a:lnTo>
                  <a:lnTo>
                    <a:pt x="47" y="0"/>
                  </a:lnTo>
                  <a:lnTo>
                    <a:pt x="61" y="3"/>
                  </a:lnTo>
                  <a:lnTo>
                    <a:pt x="63" y="8"/>
                  </a:lnTo>
                  <a:lnTo>
                    <a:pt x="77" y="8"/>
                  </a:lnTo>
                  <a:lnTo>
                    <a:pt x="77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10792979" y="3114522"/>
              <a:ext cx="120623" cy="160300"/>
            </a:xfrm>
            <a:custGeom>
              <a:avLst/>
              <a:gdLst/>
              <a:ahLst/>
              <a:cxnLst/>
              <a:rect l="l" t="t" r="r" b="b"/>
              <a:pathLst>
                <a:path w="76" h="101" extrusionOk="0">
                  <a:moveTo>
                    <a:pt x="72" y="12"/>
                  </a:moveTo>
                  <a:lnTo>
                    <a:pt x="76" y="15"/>
                  </a:lnTo>
                  <a:lnTo>
                    <a:pt x="70" y="13"/>
                  </a:lnTo>
                  <a:lnTo>
                    <a:pt x="67" y="20"/>
                  </a:lnTo>
                  <a:lnTo>
                    <a:pt x="66" y="26"/>
                  </a:lnTo>
                  <a:lnTo>
                    <a:pt x="74" y="40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65" y="53"/>
                  </a:lnTo>
                  <a:lnTo>
                    <a:pt x="56" y="56"/>
                  </a:lnTo>
                  <a:lnTo>
                    <a:pt x="52" y="61"/>
                  </a:lnTo>
                  <a:lnTo>
                    <a:pt x="56" y="69"/>
                  </a:lnTo>
                  <a:lnTo>
                    <a:pt x="55" y="71"/>
                  </a:lnTo>
                  <a:lnTo>
                    <a:pt x="63" y="75"/>
                  </a:lnTo>
                  <a:lnTo>
                    <a:pt x="76" y="83"/>
                  </a:lnTo>
                  <a:lnTo>
                    <a:pt x="76" y="87"/>
                  </a:lnTo>
                  <a:lnTo>
                    <a:pt x="70" y="89"/>
                  </a:lnTo>
                  <a:lnTo>
                    <a:pt x="59" y="89"/>
                  </a:lnTo>
                  <a:lnTo>
                    <a:pt x="58" y="98"/>
                  </a:lnTo>
                  <a:lnTo>
                    <a:pt x="51" y="98"/>
                  </a:lnTo>
                  <a:lnTo>
                    <a:pt x="51" y="99"/>
                  </a:lnTo>
                  <a:lnTo>
                    <a:pt x="41" y="95"/>
                  </a:lnTo>
                  <a:lnTo>
                    <a:pt x="40" y="99"/>
                  </a:lnTo>
                  <a:lnTo>
                    <a:pt x="36" y="101"/>
                  </a:lnTo>
                  <a:lnTo>
                    <a:pt x="34" y="97"/>
                  </a:lnTo>
                  <a:lnTo>
                    <a:pt x="30" y="95"/>
                  </a:lnTo>
                  <a:lnTo>
                    <a:pt x="24" y="92"/>
                  </a:lnTo>
                  <a:lnTo>
                    <a:pt x="24" y="84"/>
                  </a:lnTo>
                  <a:lnTo>
                    <a:pt x="27" y="81"/>
                  </a:lnTo>
                  <a:lnTo>
                    <a:pt x="24" y="78"/>
                  </a:lnTo>
                  <a:lnTo>
                    <a:pt x="22" y="68"/>
                  </a:lnTo>
                  <a:lnTo>
                    <a:pt x="20" y="65"/>
                  </a:lnTo>
                  <a:lnTo>
                    <a:pt x="10" y="63"/>
                  </a:lnTo>
                  <a:lnTo>
                    <a:pt x="0" y="58"/>
                  </a:lnTo>
                  <a:lnTo>
                    <a:pt x="6" y="46"/>
                  </a:lnTo>
                  <a:lnTo>
                    <a:pt x="18" y="35"/>
                  </a:lnTo>
                  <a:lnTo>
                    <a:pt x="21" y="22"/>
                  </a:lnTo>
                  <a:lnTo>
                    <a:pt x="31" y="28"/>
                  </a:lnTo>
                  <a:lnTo>
                    <a:pt x="45" y="29"/>
                  </a:lnTo>
                  <a:lnTo>
                    <a:pt x="37" y="19"/>
                  </a:lnTo>
                  <a:lnTo>
                    <a:pt x="56" y="11"/>
                  </a:lnTo>
                  <a:lnTo>
                    <a:pt x="56" y="0"/>
                  </a:lnTo>
                  <a:lnTo>
                    <a:pt x="72" y="12"/>
                  </a:lnTo>
                  <a:lnTo>
                    <a:pt x="72" y="12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6104526" y="4995283"/>
              <a:ext cx="225376" cy="247593"/>
            </a:xfrm>
            <a:custGeom>
              <a:avLst/>
              <a:gdLst/>
              <a:ahLst/>
              <a:cxnLst/>
              <a:rect l="l" t="t" r="r" b="b"/>
              <a:pathLst>
                <a:path w="142" h="156" extrusionOk="0">
                  <a:moveTo>
                    <a:pt x="71" y="16"/>
                  </a:moveTo>
                  <a:lnTo>
                    <a:pt x="77" y="27"/>
                  </a:lnTo>
                  <a:lnTo>
                    <a:pt x="79" y="52"/>
                  </a:lnTo>
                  <a:lnTo>
                    <a:pt x="96" y="56"/>
                  </a:lnTo>
                  <a:lnTo>
                    <a:pt x="102" y="52"/>
                  </a:lnTo>
                  <a:lnTo>
                    <a:pt x="114" y="58"/>
                  </a:lnTo>
                  <a:lnTo>
                    <a:pt x="117" y="63"/>
                  </a:lnTo>
                  <a:lnTo>
                    <a:pt x="121" y="81"/>
                  </a:lnTo>
                  <a:lnTo>
                    <a:pt x="123" y="87"/>
                  </a:lnTo>
                  <a:lnTo>
                    <a:pt x="129" y="89"/>
                  </a:lnTo>
                  <a:lnTo>
                    <a:pt x="135" y="86"/>
                  </a:lnTo>
                  <a:lnTo>
                    <a:pt x="142" y="89"/>
                  </a:lnTo>
                  <a:lnTo>
                    <a:pt x="142" y="99"/>
                  </a:lnTo>
                  <a:lnTo>
                    <a:pt x="142" y="111"/>
                  </a:lnTo>
                  <a:lnTo>
                    <a:pt x="139" y="121"/>
                  </a:lnTo>
                  <a:lnTo>
                    <a:pt x="139" y="138"/>
                  </a:lnTo>
                  <a:lnTo>
                    <a:pt x="126" y="153"/>
                  </a:lnTo>
                  <a:lnTo>
                    <a:pt x="113" y="156"/>
                  </a:lnTo>
                  <a:lnTo>
                    <a:pt x="95" y="153"/>
                  </a:lnTo>
                  <a:lnTo>
                    <a:pt x="77" y="148"/>
                  </a:lnTo>
                  <a:lnTo>
                    <a:pt x="90" y="119"/>
                  </a:lnTo>
                  <a:lnTo>
                    <a:pt x="87" y="111"/>
                  </a:lnTo>
                  <a:lnTo>
                    <a:pt x="69" y="104"/>
                  </a:lnTo>
                  <a:lnTo>
                    <a:pt x="48" y="89"/>
                  </a:lnTo>
                  <a:lnTo>
                    <a:pt x="34" y="86"/>
                  </a:lnTo>
                  <a:lnTo>
                    <a:pt x="0" y="55"/>
                  </a:lnTo>
                  <a:lnTo>
                    <a:pt x="5" y="32"/>
                  </a:lnTo>
                  <a:lnTo>
                    <a:pt x="5" y="22"/>
                  </a:lnTo>
                  <a:lnTo>
                    <a:pt x="11" y="6"/>
                  </a:lnTo>
                  <a:lnTo>
                    <a:pt x="39" y="0"/>
                  </a:lnTo>
                  <a:lnTo>
                    <a:pt x="54" y="0"/>
                  </a:lnTo>
                  <a:lnTo>
                    <a:pt x="71" y="10"/>
                  </a:lnTo>
                  <a:lnTo>
                    <a:pt x="71" y="16"/>
                  </a:lnTo>
                  <a:lnTo>
                    <a:pt x="71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8628101" y="3428776"/>
              <a:ext cx="15872" cy="36503"/>
            </a:xfrm>
            <a:custGeom>
              <a:avLst/>
              <a:gdLst/>
              <a:ahLst/>
              <a:cxnLst/>
              <a:rect l="l" t="t" r="r" b="b"/>
              <a:pathLst>
                <a:path w="10" h="23" extrusionOk="0">
                  <a:moveTo>
                    <a:pt x="9" y="3"/>
                  </a:moveTo>
                  <a:lnTo>
                    <a:pt x="10" y="14"/>
                  </a:lnTo>
                  <a:lnTo>
                    <a:pt x="8" y="20"/>
                  </a:lnTo>
                  <a:lnTo>
                    <a:pt x="0" y="23"/>
                  </a:lnTo>
                  <a:lnTo>
                    <a:pt x="1" y="17"/>
                  </a:lnTo>
                  <a:lnTo>
                    <a:pt x="5" y="15"/>
                  </a:lnTo>
                  <a:lnTo>
                    <a:pt x="0" y="13"/>
                  </a:lnTo>
                  <a:lnTo>
                    <a:pt x="3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9053458" y="3623994"/>
              <a:ext cx="23807" cy="46027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2" y="28"/>
                  </a:moveTo>
                  <a:lnTo>
                    <a:pt x="8" y="29"/>
                  </a:lnTo>
                  <a:lnTo>
                    <a:pt x="3" y="25"/>
                  </a:lnTo>
                  <a:lnTo>
                    <a:pt x="0" y="11"/>
                  </a:lnTo>
                  <a:lnTo>
                    <a:pt x="3" y="2"/>
                  </a:lnTo>
                  <a:lnTo>
                    <a:pt x="8" y="0"/>
                  </a:lnTo>
                  <a:lnTo>
                    <a:pt x="14" y="5"/>
                  </a:lnTo>
                  <a:lnTo>
                    <a:pt x="15" y="17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8220203" y="2958983"/>
              <a:ext cx="226963" cy="134906"/>
            </a:xfrm>
            <a:custGeom>
              <a:avLst/>
              <a:gdLst/>
              <a:ahLst/>
              <a:cxnLst/>
              <a:rect l="l" t="t" r="r" b="b"/>
              <a:pathLst>
                <a:path w="143" h="85" extrusionOk="0">
                  <a:moveTo>
                    <a:pt x="90" y="0"/>
                  </a:moveTo>
                  <a:lnTo>
                    <a:pt x="95" y="2"/>
                  </a:lnTo>
                  <a:lnTo>
                    <a:pt x="100" y="7"/>
                  </a:lnTo>
                  <a:lnTo>
                    <a:pt x="106" y="16"/>
                  </a:lnTo>
                  <a:lnTo>
                    <a:pt x="116" y="27"/>
                  </a:lnTo>
                  <a:lnTo>
                    <a:pt x="118" y="35"/>
                  </a:lnTo>
                  <a:lnTo>
                    <a:pt x="117" y="43"/>
                  </a:lnTo>
                  <a:lnTo>
                    <a:pt x="121" y="51"/>
                  </a:lnTo>
                  <a:lnTo>
                    <a:pt x="128" y="55"/>
                  </a:lnTo>
                  <a:lnTo>
                    <a:pt x="135" y="52"/>
                  </a:lnTo>
                  <a:lnTo>
                    <a:pt x="142" y="55"/>
                  </a:lnTo>
                  <a:lnTo>
                    <a:pt x="143" y="60"/>
                  </a:lnTo>
                  <a:lnTo>
                    <a:pt x="136" y="64"/>
                  </a:lnTo>
                  <a:lnTo>
                    <a:pt x="132" y="62"/>
                  </a:lnTo>
                  <a:lnTo>
                    <a:pt x="130" y="85"/>
                  </a:lnTo>
                  <a:lnTo>
                    <a:pt x="121" y="83"/>
                  </a:lnTo>
                  <a:lnTo>
                    <a:pt x="109" y="76"/>
                  </a:lnTo>
                  <a:lnTo>
                    <a:pt x="92" y="80"/>
                  </a:lnTo>
                  <a:lnTo>
                    <a:pt x="85" y="85"/>
                  </a:lnTo>
                  <a:lnTo>
                    <a:pt x="63" y="84"/>
                  </a:lnTo>
                  <a:lnTo>
                    <a:pt x="51" y="82"/>
                  </a:lnTo>
                  <a:lnTo>
                    <a:pt x="45" y="82"/>
                  </a:lnTo>
                  <a:lnTo>
                    <a:pt x="40" y="75"/>
                  </a:lnTo>
                  <a:lnTo>
                    <a:pt x="37" y="71"/>
                  </a:lnTo>
                  <a:lnTo>
                    <a:pt x="40" y="68"/>
                  </a:lnTo>
                  <a:lnTo>
                    <a:pt x="36" y="66"/>
                  </a:lnTo>
                  <a:lnTo>
                    <a:pt x="32" y="70"/>
                  </a:lnTo>
                  <a:lnTo>
                    <a:pt x="22" y="65"/>
                  </a:lnTo>
                  <a:lnTo>
                    <a:pt x="21" y="57"/>
                  </a:lnTo>
                  <a:lnTo>
                    <a:pt x="11" y="53"/>
                  </a:lnTo>
                  <a:lnTo>
                    <a:pt x="9" y="47"/>
                  </a:lnTo>
                  <a:lnTo>
                    <a:pt x="0" y="39"/>
                  </a:lnTo>
                  <a:lnTo>
                    <a:pt x="11" y="36"/>
                  </a:lnTo>
                  <a:lnTo>
                    <a:pt x="19" y="23"/>
                  </a:lnTo>
                  <a:lnTo>
                    <a:pt x="24" y="10"/>
                  </a:lnTo>
                  <a:lnTo>
                    <a:pt x="33" y="7"/>
                  </a:lnTo>
                  <a:lnTo>
                    <a:pt x="39" y="3"/>
                  </a:lnTo>
                  <a:lnTo>
                    <a:pt x="49" y="5"/>
                  </a:lnTo>
                  <a:lnTo>
                    <a:pt x="58" y="5"/>
                  </a:lnTo>
                  <a:lnTo>
                    <a:pt x="65" y="10"/>
                  </a:lnTo>
                  <a:lnTo>
                    <a:pt x="70" y="7"/>
                  </a:lnTo>
                  <a:lnTo>
                    <a:pt x="81" y="5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8512240" y="4444546"/>
              <a:ext cx="49201" cy="53963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4" y="0"/>
                  </a:moveTo>
                  <a:lnTo>
                    <a:pt x="31" y="11"/>
                  </a:lnTo>
                  <a:lnTo>
                    <a:pt x="30" y="22"/>
                  </a:lnTo>
                  <a:lnTo>
                    <a:pt x="25" y="25"/>
                  </a:lnTo>
                  <a:lnTo>
                    <a:pt x="16" y="24"/>
                  </a:lnTo>
                  <a:lnTo>
                    <a:pt x="11" y="34"/>
                  </a:lnTo>
                  <a:lnTo>
                    <a:pt x="0" y="33"/>
                  </a:lnTo>
                  <a:lnTo>
                    <a:pt x="2" y="22"/>
                  </a:lnTo>
                  <a:lnTo>
                    <a:pt x="5" y="21"/>
                  </a:lnTo>
                  <a:lnTo>
                    <a:pt x="5" y="10"/>
                  </a:lnTo>
                  <a:lnTo>
                    <a:pt x="10" y="5"/>
                  </a:lnTo>
                  <a:lnTo>
                    <a:pt x="14" y="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293304" y="3576381"/>
              <a:ext cx="223788" cy="201566"/>
            </a:xfrm>
            <a:custGeom>
              <a:avLst/>
              <a:gdLst/>
              <a:ahLst/>
              <a:cxnLst/>
              <a:rect l="l" t="t" r="r" b="b"/>
              <a:pathLst>
                <a:path w="141" h="127" extrusionOk="0">
                  <a:moveTo>
                    <a:pt x="141" y="0"/>
                  </a:moveTo>
                  <a:lnTo>
                    <a:pt x="140" y="1"/>
                  </a:lnTo>
                  <a:lnTo>
                    <a:pt x="140" y="5"/>
                  </a:lnTo>
                  <a:lnTo>
                    <a:pt x="140" y="34"/>
                  </a:lnTo>
                  <a:lnTo>
                    <a:pt x="86" y="32"/>
                  </a:lnTo>
                  <a:lnTo>
                    <a:pt x="86" y="81"/>
                  </a:lnTo>
                  <a:lnTo>
                    <a:pt x="70" y="83"/>
                  </a:lnTo>
                  <a:lnTo>
                    <a:pt x="66" y="92"/>
                  </a:lnTo>
                  <a:lnTo>
                    <a:pt x="69" y="121"/>
                  </a:lnTo>
                  <a:lnTo>
                    <a:pt x="4" y="121"/>
                  </a:lnTo>
                  <a:lnTo>
                    <a:pt x="0" y="127"/>
                  </a:lnTo>
                  <a:lnTo>
                    <a:pt x="1" y="118"/>
                  </a:lnTo>
                  <a:lnTo>
                    <a:pt x="2" y="118"/>
                  </a:lnTo>
                  <a:lnTo>
                    <a:pt x="39" y="117"/>
                  </a:lnTo>
                  <a:lnTo>
                    <a:pt x="40" y="110"/>
                  </a:lnTo>
                  <a:lnTo>
                    <a:pt x="48" y="101"/>
                  </a:lnTo>
                  <a:lnTo>
                    <a:pt x="54" y="75"/>
                  </a:lnTo>
                  <a:lnTo>
                    <a:pt x="77" y="55"/>
                  </a:lnTo>
                  <a:lnTo>
                    <a:pt x="85" y="31"/>
                  </a:lnTo>
                  <a:lnTo>
                    <a:pt x="91" y="30"/>
                  </a:lnTo>
                  <a:lnTo>
                    <a:pt x="96" y="15"/>
                  </a:lnTo>
                  <a:lnTo>
                    <a:pt x="110" y="12"/>
                  </a:lnTo>
                  <a:lnTo>
                    <a:pt x="116" y="15"/>
                  </a:lnTo>
                  <a:lnTo>
                    <a:pt x="123" y="15"/>
                  </a:lnTo>
                  <a:lnTo>
                    <a:pt x="128" y="11"/>
                  </a:lnTo>
                  <a:lnTo>
                    <a:pt x="138" y="10"/>
                  </a:lnTo>
                  <a:lnTo>
                    <a:pt x="138" y="0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8631275" y="3439887"/>
              <a:ext cx="560265" cy="477728"/>
            </a:xfrm>
            <a:custGeom>
              <a:avLst/>
              <a:gdLst/>
              <a:ahLst/>
              <a:cxnLst/>
              <a:rect l="l" t="t" r="r" b="b"/>
              <a:pathLst>
                <a:path w="353" h="301" extrusionOk="0">
                  <a:moveTo>
                    <a:pt x="191" y="59"/>
                  </a:moveTo>
                  <a:lnTo>
                    <a:pt x="206" y="60"/>
                  </a:lnTo>
                  <a:lnTo>
                    <a:pt x="211" y="70"/>
                  </a:lnTo>
                  <a:lnTo>
                    <a:pt x="222" y="69"/>
                  </a:lnTo>
                  <a:lnTo>
                    <a:pt x="230" y="85"/>
                  </a:lnTo>
                  <a:lnTo>
                    <a:pt x="239" y="90"/>
                  </a:lnTo>
                  <a:lnTo>
                    <a:pt x="243" y="96"/>
                  </a:lnTo>
                  <a:lnTo>
                    <a:pt x="255" y="104"/>
                  </a:lnTo>
                  <a:lnTo>
                    <a:pt x="256" y="112"/>
                  </a:lnTo>
                  <a:lnTo>
                    <a:pt x="255" y="118"/>
                  </a:lnTo>
                  <a:lnTo>
                    <a:pt x="258" y="125"/>
                  </a:lnTo>
                  <a:lnTo>
                    <a:pt x="263" y="130"/>
                  </a:lnTo>
                  <a:lnTo>
                    <a:pt x="266" y="136"/>
                  </a:lnTo>
                  <a:lnTo>
                    <a:pt x="269" y="141"/>
                  </a:lnTo>
                  <a:lnTo>
                    <a:pt x="274" y="145"/>
                  </a:lnTo>
                  <a:lnTo>
                    <a:pt x="278" y="144"/>
                  </a:lnTo>
                  <a:lnTo>
                    <a:pt x="283" y="151"/>
                  </a:lnTo>
                  <a:lnTo>
                    <a:pt x="283" y="155"/>
                  </a:lnTo>
                  <a:lnTo>
                    <a:pt x="292" y="175"/>
                  </a:lnTo>
                  <a:lnTo>
                    <a:pt x="341" y="184"/>
                  </a:lnTo>
                  <a:lnTo>
                    <a:pt x="344" y="180"/>
                  </a:lnTo>
                  <a:lnTo>
                    <a:pt x="353" y="193"/>
                  </a:lnTo>
                  <a:lnTo>
                    <a:pt x="346" y="232"/>
                  </a:lnTo>
                  <a:lnTo>
                    <a:pt x="298" y="250"/>
                  </a:lnTo>
                  <a:lnTo>
                    <a:pt x="250" y="258"/>
                  </a:lnTo>
                  <a:lnTo>
                    <a:pt x="235" y="267"/>
                  </a:lnTo>
                  <a:lnTo>
                    <a:pt x="225" y="287"/>
                  </a:lnTo>
                  <a:lnTo>
                    <a:pt x="218" y="290"/>
                  </a:lnTo>
                  <a:lnTo>
                    <a:pt x="213" y="284"/>
                  </a:lnTo>
                  <a:lnTo>
                    <a:pt x="206" y="284"/>
                  </a:lnTo>
                  <a:lnTo>
                    <a:pt x="190" y="282"/>
                  </a:lnTo>
                  <a:lnTo>
                    <a:pt x="187" y="281"/>
                  </a:lnTo>
                  <a:lnTo>
                    <a:pt x="168" y="281"/>
                  </a:lnTo>
                  <a:lnTo>
                    <a:pt x="164" y="282"/>
                  </a:lnTo>
                  <a:lnTo>
                    <a:pt x="157" y="278"/>
                  </a:lnTo>
                  <a:lnTo>
                    <a:pt x="152" y="287"/>
                  </a:lnTo>
                  <a:lnTo>
                    <a:pt x="155" y="295"/>
                  </a:lnTo>
                  <a:lnTo>
                    <a:pt x="148" y="301"/>
                  </a:lnTo>
                  <a:lnTo>
                    <a:pt x="145" y="293"/>
                  </a:lnTo>
                  <a:lnTo>
                    <a:pt x="140" y="287"/>
                  </a:lnTo>
                  <a:lnTo>
                    <a:pt x="138" y="279"/>
                  </a:lnTo>
                  <a:lnTo>
                    <a:pt x="129" y="273"/>
                  </a:lnTo>
                  <a:lnTo>
                    <a:pt x="120" y="257"/>
                  </a:lnTo>
                  <a:lnTo>
                    <a:pt x="114" y="241"/>
                  </a:lnTo>
                  <a:lnTo>
                    <a:pt x="102" y="228"/>
                  </a:lnTo>
                  <a:lnTo>
                    <a:pt x="95" y="225"/>
                  </a:lnTo>
                  <a:lnTo>
                    <a:pt x="82" y="207"/>
                  </a:lnTo>
                  <a:lnTo>
                    <a:pt x="80" y="194"/>
                  </a:lnTo>
                  <a:lnTo>
                    <a:pt x="80" y="183"/>
                  </a:lnTo>
                  <a:lnTo>
                    <a:pt x="69" y="161"/>
                  </a:lnTo>
                  <a:lnTo>
                    <a:pt x="61" y="154"/>
                  </a:lnTo>
                  <a:lnTo>
                    <a:pt x="52" y="150"/>
                  </a:lnTo>
                  <a:lnTo>
                    <a:pt x="46" y="139"/>
                  </a:lnTo>
                  <a:lnTo>
                    <a:pt x="46" y="135"/>
                  </a:lnTo>
                  <a:lnTo>
                    <a:pt x="41" y="125"/>
                  </a:lnTo>
                  <a:lnTo>
                    <a:pt x="35" y="121"/>
                  </a:lnTo>
                  <a:lnTo>
                    <a:pt x="28" y="107"/>
                  </a:lnTo>
                  <a:lnTo>
                    <a:pt x="17" y="91"/>
                  </a:lnTo>
                  <a:lnTo>
                    <a:pt x="8" y="79"/>
                  </a:lnTo>
                  <a:lnTo>
                    <a:pt x="0" y="79"/>
                  </a:lnTo>
                  <a:lnTo>
                    <a:pt x="1" y="68"/>
                  </a:lnTo>
                  <a:lnTo>
                    <a:pt x="1" y="61"/>
                  </a:lnTo>
                  <a:lnTo>
                    <a:pt x="3" y="53"/>
                  </a:lnTo>
                  <a:lnTo>
                    <a:pt x="21" y="57"/>
                  </a:lnTo>
                  <a:lnTo>
                    <a:pt x="27" y="51"/>
                  </a:lnTo>
                  <a:lnTo>
                    <a:pt x="31" y="44"/>
                  </a:lnTo>
                  <a:lnTo>
                    <a:pt x="43" y="41"/>
                  </a:lnTo>
                  <a:lnTo>
                    <a:pt x="45" y="35"/>
                  </a:lnTo>
                  <a:lnTo>
                    <a:pt x="50" y="32"/>
                  </a:lnTo>
                  <a:lnTo>
                    <a:pt x="32" y="13"/>
                  </a:lnTo>
                  <a:lnTo>
                    <a:pt x="63" y="3"/>
                  </a:lnTo>
                  <a:lnTo>
                    <a:pt x="65" y="0"/>
                  </a:lnTo>
                  <a:lnTo>
                    <a:pt x="86" y="5"/>
                  </a:lnTo>
                  <a:lnTo>
                    <a:pt x="111" y="19"/>
                  </a:lnTo>
                  <a:lnTo>
                    <a:pt x="161" y="57"/>
                  </a:lnTo>
                  <a:lnTo>
                    <a:pt x="191" y="59"/>
                  </a:lnTo>
                  <a:lnTo>
                    <a:pt x="191" y="5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8320193" y="3746204"/>
              <a:ext cx="428532" cy="404720"/>
            </a:xfrm>
            <a:custGeom>
              <a:avLst/>
              <a:gdLst/>
              <a:ahLst/>
              <a:cxnLst/>
              <a:rect l="l" t="t" r="r" b="b"/>
              <a:pathLst>
                <a:path w="270" h="255" extrusionOk="0">
                  <a:moveTo>
                    <a:pt x="240" y="145"/>
                  </a:moveTo>
                  <a:lnTo>
                    <a:pt x="238" y="161"/>
                  </a:lnTo>
                  <a:lnTo>
                    <a:pt x="232" y="180"/>
                  </a:lnTo>
                  <a:lnTo>
                    <a:pt x="223" y="189"/>
                  </a:lnTo>
                  <a:lnTo>
                    <a:pt x="216" y="204"/>
                  </a:lnTo>
                  <a:lnTo>
                    <a:pt x="214" y="211"/>
                  </a:lnTo>
                  <a:lnTo>
                    <a:pt x="206" y="217"/>
                  </a:lnTo>
                  <a:lnTo>
                    <a:pt x="202" y="237"/>
                  </a:lnTo>
                  <a:lnTo>
                    <a:pt x="202" y="239"/>
                  </a:lnTo>
                  <a:lnTo>
                    <a:pt x="200" y="239"/>
                  </a:lnTo>
                  <a:lnTo>
                    <a:pt x="200" y="229"/>
                  </a:lnTo>
                  <a:lnTo>
                    <a:pt x="197" y="222"/>
                  </a:lnTo>
                  <a:lnTo>
                    <a:pt x="189" y="215"/>
                  </a:lnTo>
                  <a:lnTo>
                    <a:pt x="186" y="202"/>
                  </a:lnTo>
                  <a:lnTo>
                    <a:pt x="189" y="187"/>
                  </a:lnTo>
                  <a:lnTo>
                    <a:pt x="180" y="186"/>
                  </a:lnTo>
                  <a:lnTo>
                    <a:pt x="180" y="190"/>
                  </a:lnTo>
                  <a:lnTo>
                    <a:pt x="169" y="191"/>
                  </a:lnTo>
                  <a:lnTo>
                    <a:pt x="174" y="197"/>
                  </a:lnTo>
                  <a:lnTo>
                    <a:pt x="175" y="208"/>
                  </a:lnTo>
                  <a:lnTo>
                    <a:pt x="166" y="219"/>
                  </a:lnTo>
                  <a:lnTo>
                    <a:pt x="158" y="232"/>
                  </a:lnTo>
                  <a:lnTo>
                    <a:pt x="150" y="234"/>
                  </a:lnTo>
                  <a:lnTo>
                    <a:pt x="135" y="223"/>
                  </a:lnTo>
                  <a:lnTo>
                    <a:pt x="129" y="227"/>
                  </a:lnTo>
                  <a:lnTo>
                    <a:pt x="128" y="233"/>
                  </a:lnTo>
                  <a:lnTo>
                    <a:pt x="119" y="237"/>
                  </a:lnTo>
                  <a:lnTo>
                    <a:pt x="119" y="240"/>
                  </a:lnTo>
                  <a:lnTo>
                    <a:pt x="102" y="240"/>
                  </a:lnTo>
                  <a:lnTo>
                    <a:pt x="100" y="237"/>
                  </a:lnTo>
                  <a:lnTo>
                    <a:pt x="88" y="236"/>
                  </a:lnTo>
                  <a:lnTo>
                    <a:pt x="82" y="239"/>
                  </a:lnTo>
                  <a:lnTo>
                    <a:pt x="77" y="237"/>
                  </a:lnTo>
                  <a:lnTo>
                    <a:pt x="69" y="226"/>
                  </a:lnTo>
                  <a:lnTo>
                    <a:pt x="66" y="221"/>
                  </a:lnTo>
                  <a:lnTo>
                    <a:pt x="53" y="224"/>
                  </a:lnTo>
                  <a:lnTo>
                    <a:pt x="49" y="232"/>
                  </a:lnTo>
                  <a:lnTo>
                    <a:pt x="45" y="249"/>
                  </a:lnTo>
                  <a:lnTo>
                    <a:pt x="39" y="253"/>
                  </a:lnTo>
                  <a:lnTo>
                    <a:pt x="34" y="255"/>
                  </a:lnTo>
                  <a:lnTo>
                    <a:pt x="32" y="254"/>
                  </a:lnTo>
                  <a:lnTo>
                    <a:pt x="27" y="248"/>
                  </a:lnTo>
                  <a:lnTo>
                    <a:pt x="26" y="242"/>
                  </a:lnTo>
                  <a:lnTo>
                    <a:pt x="28" y="235"/>
                  </a:lnTo>
                  <a:lnTo>
                    <a:pt x="28" y="227"/>
                  </a:lnTo>
                  <a:lnTo>
                    <a:pt x="18" y="215"/>
                  </a:lnTo>
                  <a:lnTo>
                    <a:pt x="16" y="207"/>
                  </a:lnTo>
                  <a:lnTo>
                    <a:pt x="16" y="202"/>
                  </a:lnTo>
                  <a:lnTo>
                    <a:pt x="10" y="197"/>
                  </a:lnTo>
                  <a:lnTo>
                    <a:pt x="9" y="185"/>
                  </a:lnTo>
                  <a:lnTo>
                    <a:pt x="6" y="178"/>
                  </a:lnTo>
                  <a:lnTo>
                    <a:pt x="0" y="180"/>
                  </a:lnTo>
                  <a:lnTo>
                    <a:pt x="2" y="172"/>
                  </a:lnTo>
                  <a:lnTo>
                    <a:pt x="6" y="165"/>
                  </a:lnTo>
                  <a:lnTo>
                    <a:pt x="3" y="157"/>
                  </a:lnTo>
                  <a:lnTo>
                    <a:pt x="9" y="151"/>
                  </a:lnTo>
                  <a:lnTo>
                    <a:pt x="6" y="146"/>
                  </a:lnTo>
                  <a:lnTo>
                    <a:pt x="9" y="135"/>
                  </a:lnTo>
                  <a:lnTo>
                    <a:pt x="17" y="120"/>
                  </a:lnTo>
                  <a:lnTo>
                    <a:pt x="31" y="122"/>
                  </a:lnTo>
                  <a:lnTo>
                    <a:pt x="28" y="46"/>
                  </a:lnTo>
                  <a:lnTo>
                    <a:pt x="28" y="39"/>
                  </a:lnTo>
                  <a:lnTo>
                    <a:pt x="46" y="39"/>
                  </a:lnTo>
                  <a:lnTo>
                    <a:pt x="45" y="0"/>
                  </a:lnTo>
                  <a:lnTo>
                    <a:pt x="112" y="0"/>
                  </a:lnTo>
                  <a:lnTo>
                    <a:pt x="175" y="0"/>
                  </a:lnTo>
                  <a:lnTo>
                    <a:pt x="240" y="0"/>
                  </a:lnTo>
                  <a:lnTo>
                    <a:pt x="246" y="20"/>
                  </a:lnTo>
                  <a:lnTo>
                    <a:pt x="243" y="23"/>
                  </a:lnTo>
                  <a:lnTo>
                    <a:pt x="246" y="43"/>
                  </a:lnTo>
                  <a:lnTo>
                    <a:pt x="254" y="65"/>
                  </a:lnTo>
                  <a:lnTo>
                    <a:pt x="260" y="70"/>
                  </a:lnTo>
                  <a:lnTo>
                    <a:pt x="270" y="77"/>
                  </a:lnTo>
                  <a:lnTo>
                    <a:pt x="262" y="88"/>
                  </a:lnTo>
                  <a:lnTo>
                    <a:pt x="250" y="91"/>
                  </a:lnTo>
                  <a:lnTo>
                    <a:pt x="245" y="97"/>
                  </a:lnTo>
                  <a:lnTo>
                    <a:pt x="244" y="109"/>
                  </a:lnTo>
                  <a:lnTo>
                    <a:pt x="238" y="137"/>
                  </a:lnTo>
                  <a:lnTo>
                    <a:pt x="240" y="145"/>
                  </a:lnTo>
                  <a:lnTo>
                    <a:pt x="240" y="14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8374157" y="4041412"/>
              <a:ext cx="304734" cy="263465"/>
            </a:xfrm>
            <a:custGeom>
              <a:avLst/>
              <a:gdLst/>
              <a:ahLst/>
              <a:cxnLst/>
              <a:rect l="l" t="t" r="r" b="b"/>
              <a:pathLst>
                <a:path w="192" h="166" extrusionOk="0">
                  <a:moveTo>
                    <a:pt x="168" y="53"/>
                  </a:moveTo>
                  <a:lnTo>
                    <a:pt x="169" y="68"/>
                  </a:lnTo>
                  <a:lnTo>
                    <a:pt x="166" y="74"/>
                  </a:lnTo>
                  <a:lnTo>
                    <a:pt x="157" y="74"/>
                  </a:lnTo>
                  <a:lnTo>
                    <a:pt x="152" y="85"/>
                  </a:lnTo>
                  <a:lnTo>
                    <a:pt x="162" y="86"/>
                  </a:lnTo>
                  <a:lnTo>
                    <a:pt x="171" y="96"/>
                  </a:lnTo>
                  <a:lnTo>
                    <a:pt x="174" y="103"/>
                  </a:lnTo>
                  <a:lnTo>
                    <a:pt x="182" y="108"/>
                  </a:lnTo>
                  <a:lnTo>
                    <a:pt x="192" y="128"/>
                  </a:lnTo>
                  <a:lnTo>
                    <a:pt x="181" y="141"/>
                  </a:lnTo>
                  <a:lnTo>
                    <a:pt x="171" y="152"/>
                  </a:lnTo>
                  <a:lnTo>
                    <a:pt x="160" y="161"/>
                  </a:lnTo>
                  <a:lnTo>
                    <a:pt x="149" y="161"/>
                  </a:lnTo>
                  <a:lnTo>
                    <a:pt x="135" y="165"/>
                  </a:lnTo>
                  <a:lnTo>
                    <a:pt x="125" y="161"/>
                  </a:lnTo>
                  <a:lnTo>
                    <a:pt x="118" y="166"/>
                  </a:lnTo>
                  <a:lnTo>
                    <a:pt x="103" y="154"/>
                  </a:lnTo>
                  <a:lnTo>
                    <a:pt x="98" y="145"/>
                  </a:lnTo>
                  <a:lnTo>
                    <a:pt x="89" y="149"/>
                  </a:lnTo>
                  <a:lnTo>
                    <a:pt x="82" y="148"/>
                  </a:lnTo>
                  <a:lnTo>
                    <a:pt x="78" y="151"/>
                  </a:lnTo>
                  <a:lnTo>
                    <a:pt x="69" y="149"/>
                  </a:lnTo>
                  <a:lnTo>
                    <a:pt x="59" y="134"/>
                  </a:lnTo>
                  <a:lnTo>
                    <a:pt x="57" y="128"/>
                  </a:lnTo>
                  <a:lnTo>
                    <a:pt x="43" y="119"/>
                  </a:lnTo>
                  <a:lnTo>
                    <a:pt x="40" y="108"/>
                  </a:lnTo>
                  <a:lnTo>
                    <a:pt x="32" y="100"/>
                  </a:lnTo>
                  <a:lnTo>
                    <a:pt x="21" y="91"/>
                  </a:lnTo>
                  <a:lnTo>
                    <a:pt x="21" y="84"/>
                  </a:lnTo>
                  <a:lnTo>
                    <a:pt x="12" y="76"/>
                  </a:lnTo>
                  <a:lnTo>
                    <a:pt x="0" y="69"/>
                  </a:lnTo>
                  <a:lnTo>
                    <a:pt x="5" y="67"/>
                  </a:lnTo>
                  <a:lnTo>
                    <a:pt x="11" y="63"/>
                  </a:lnTo>
                  <a:lnTo>
                    <a:pt x="15" y="46"/>
                  </a:lnTo>
                  <a:lnTo>
                    <a:pt x="19" y="38"/>
                  </a:lnTo>
                  <a:lnTo>
                    <a:pt x="32" y="35"/>
                  </a:lnTo>
                  <a:lnTo>
                    <a:pt x="35" y="40"/>
                  </a:lnTo>
                  <a:lnTo>
                    <a:pt x="43" y="51"/>
                  </a:lnTo>
                  <a:lnTo>
                    <a:pt x="48" y="53"/>
                  </a:lnTo>
                  <a:lnTo>
                    <a:pt x="54" y="50"/>
                  </a:lnTo>
                  <a:lnTo>
                    <a:pt x="66" y="51"/>
                  </a:lnTo>
                  <a:lnTo>
                    <a:pt x="68" y="54"/>
                  </a:lnTo>
                  <a:lnTo>
                    <a:pt x="85" y="54"/>
                  </a:lnTo>
                  <a:lnTo>
                    <a:pt x="85" y="51"/>
                  </a:lnTo>
                  <a:lnTo>
                    <a:pt x="94" y="47"/>
                  </a:lnTo>
                  <a:lnTo>
                    <a:pt x="95" y="41"/>
                  </a:lnTo>
                  <a:lnTo>
                    <a:pt x="101" y="37"/>
                  </a:lnTo>
                  <a:lnTo>
                    <a:pt x="116" y="48"/>
                  </a:lnTo>
                  <a:lnTo>
                    <a:pt x="124" y="46"/>
                  </a:lnTo>
                  <a:lnTo>
                    <a:pt x="132" y="33"/>
                  </a:lnTo>
                  <a:lnTo>
                    <a:pt x="141" y="22"/>
                  </a:lnTo>
                  <a:lnTo>
                    <a:pt x="140" y="11"/>
                  </a:lnTo>
                  <a:lnTo>
                    <a:pt x="135" y="5"/>
                  </a:lnTo>
                  <a:lnTo>
                    <a:pt x="146" y="4"/>
                  </a:lnTo>
                  <a:lnTo>
                    <a:pt x="146" y="0"/>
                  </a:lnTo>
                  <a:lnTo>
                    <a:pt x="155" y="1"/>
                  </a:lnTo>
                  <a:lnTo>
                    <a:pt x="152" y="16"/>
                  </a:lnTo>
                  <a:lnTo>
                    <a:pt x="155" y="29"/>
                  </a:lnTo>
                  <a:lnTo>
                    <a:pt x="163" y="36"/>
                  </a:lnTo>
                  <a:lnTo>
                    <a:pt x="166" y="43"/>
                  </a:lnTo>
                  <a:lnTo>
                    <a:pt x="166" y="53"/>
                  </a:lnTo>
                  <a:lnTo>
                    <a:pt x="168" y="53"/>
                  </a:lnTo>
                  <a:lnTo>
                    <a:pt x="168" y="5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7275846" y="3909680"/>
              <a:ext cx="160302" cy="128558"/>
            </a:xfrm>
            <a:custGeom>
              <a:avLst/>
              <a:gdLst/>
              <a:ahLst/>
              <a:cxnLst/>
              <a:rect l="l" t="t" r="r" b="b"/>
              <a:pathLst>
                <a:path w="101" h="81" extrusionOk="0">
                  <a:moveTo>
                    <a:pt x="90" y="38"/>
                  </a:moveTo>
                  <a:lnTo>
                    <a:pt x="91" y="50"/>
                  </a:lnTo>
                  <a:lnTo>
                    <a:pt x="94" y="61"/>
                  </a:lnTo>
                  <a:lnTo>
                    <a:pt x="100" y="66"/>
                  </a:lnTo>
                  <a:lnTo>
                    <a:pt x="101" y="74"/>
                  </a:lnTo>
                  <a:lnTo>
                    <a:pt x="100" y="79"/>
                  </a:lnTo>
                  <a:lnTo>
                    <a:pt x="98" y="80"/>
                  </a:lnTo>
                  <a:lnTo>
                    <a:pt x="88" y="79"/>
                  </a:lnTo>
                  <a:lnTo>
                    <a:pt x="88" y="81"/>
                  </a:lnTo>
                  <a:lnTo>
                    <a:pt x="84" y="81"/>
                  </a:lnTo>
                  <a:lnTo>
                    <a:pt x="72" y="77"/>
                  </a:lnTo>
                  <a:lnTo>
                    <a:pt x="64" y="77"/>
                  </a:lnTo>
                  <a:lnTo>
                    <a:pt x="33" y="76"/>
                  </a:lnTo>
                  <a:lnTo>
                    <a:pt x="28" y="78"/>
                  </a:lnTo>
                  <a:lnTo>
                    <a:pt x="23" y="77"/>
                  </a:lnTo>
                  <a:lnTo>
                    <a:pt x="14" y="80"/>
                  </a:lnTo>
                  <a:lnTo>
                    <a:pt x="11" y="66"/>
                  </a:lnTo>
                  <a:lnTo>
                    <a:pt x="27" y="66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40" y="59"/>
                  </a:lnTo>
                  <a:lnTo>
                    <a:pt x="47" y="63"/>
                  </a:lnTo>
                  <a:lnTo>
                    <a:pt x="54" y="63"/>
                  </a:lnTo>
                  <a:lnTo>
                    <a:pt x="62" y="59"/>
                  </a:lnTo>
                  <a:lnTo>
                    <a:pt x="59" y="54"/>
                  </a:lnTo>
                  <a:lnTo>
                    <a:pt x="53" y="57"/>
                  </a:lnTo>
                  <a:lnTo>
                    <a:pt x="48" y="57"/>
                  </a:lnTo>
                  <a:lnTo>
                    <a:pt x="41" y="52"/>
                  </a:lnTo>
                  <a:lnTo>
                    <a:pt x="36" y="52"/>
                  </a:lnTo>
                  <a:lnTo>
                    <a:pt x="32" y="57"/>
                  </a:lnTo>
                  <a:lnTo>
                    <a:pt x="14" y="57"/>
                  </a:lnTo>
                  <a:lnTo>
                    <a:pt x="7" y="42"/>
                  </a:lnTo>
                  <a:lnTo>
                    <a:pt x="0" y="36"/>
                  </a:lnTo>
                  <a:lnTo>
                    <a:pt x="7" y="32"/>
                  </a:lnTo>
                  <a:lnTo>
                    <a:pt x="15" y="19"/>
                  </a:lnTo>
                  <a:lnTo>
                    <a:pt x="19" y="9"/>
                  </a:lnTo>
                  <a:lnTo>
                    <a:pt x="25" y="3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5"/>
                  </a:lnTo>
                  <a:lnTo>
                    <a:pt x="69" y="11"/>
                  </a:lnTo>
                  <a:lnTo>
                    <a:pt x="80" y="25"/>
                  </a:lnTo>
                  <a:lnTo>
                    <a:pt x="90" y="38"/>
                  </a:lnTo>
                  <a:lnTo>
                    <a:pt x="90" y="3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388534" y="4108072"/>
              <a:ext cx="79358" cy="98403"/>
            </a:xfrm>
            <a:custGeom>
              <a:avLst/>
              <a:gdLst/>
              <a:ahLst/>
              <a:cxnLst/>
              <a:rect l="l" t="t" r="r" b="b"/>
              <a:pathLst>
                <a:path w="50" h="62" extrusionOk="0">
                  <a:moveTo>
                    <a:pt x="50" y="32"/>
                  </a:moveTo>
                  <a:lnTo>
                    <a:pt x="43" y="40"/>
                  </a:lnTo>
                  <a:lnTo>
                    <a:pt x="34" y="50"/>
                  </a:lnTo>
                  <a:lnTo>
                    <a:pt x="34" y="56"/>
                  </a:lnTo>
                  <a:lnTo>
                    <a:pt x="29" y="62"/>
                  </a:lnTo>
                  <a:lnTo>
                    <a:pt x="25" y="60"/>
                  </a:lnTo>
                  <a:lnTo>
                    <a:pt x="13" y="53"/>
                  </a:lnTo>
                  <a:lnTo>
                    <a:pt x="4" y="43"/>
                  </a:lnTo>
                  <a:lnTo>
                    <a:pt x="2" y="36"/>
                  </a:lnTo>
                  <a:lnTo>
                    <a:pt x="0" y="22"/>
                  </a:lnTo>
                  <a:lnTo>
                    <a:pt x="9" y="13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3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40" y="6"/>
                  </a:lnTo>
                  <a:lnTo>
                    <a:pt x="44" y="14"/>
                  </a:lnTo>
                  <a:lnTo>
                    <a:pt x="43" y="20"/>
                  </a:lnTo>
                  <a:lnTo>
                    <a:pt x="46" y="26"/>
                  </a:lnTo>
                  <a:lnTo>
                    <a:pt x="46" y="32"/>
                  </a:lnTo>
                  <a:lnTo>
                    <a:pt x="50" y="32"/>
                  </a:lnTo>
                  <a:lnTo>
                    <a:pt x="50" y="3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5358563" y="3976339"/>
              <a:ext cx="63486" cy="38091"/>
            </a:xfrm>
            <a:custGeom>
              <a:avLst/>
              <a:gdLst/>
              <a:ahLst/>
              <a:cxnLst/>
              <a:rect l="l" t="t" r="r" b="b"/>
              <a:pathLst>
                <a:path w="40" h="24" extrusionOk="0">
                  <a:moveTo>
                    <a:pt x="38" y="20"/>
                  </a:moveTo>
                  <a:lnTo>
                    <a:pt x="36" y="24"/>
                  </a:lnTo>
                  <a:lnTo>
                    <a:pt x="26" y="23"/>
                  </a:lnTo>
                  <a:lnTo>
                    <a:pt x="20" y="22"/>
                  </a:lnTo>
                  <a:lnTo>
                    <a:pt x="13" y="18"/>
                  </a:lnTo>
                  <a:lnTo>
                    <a:pt x="5" y="17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9" y="1"/>
                  </a:lnTo>
                  <a:lnTo>
                    <a:pt x="22" y="5"/>
                  </a:lnTo>
                  <a:lnTo>
                    <a:pt x="27" y="8"/>
                  </a:lnTo>
                  <a:lnTo>
                    <a:pt x="27" y="11"/>
                  </a:lnTo>
                  <a:lnTo>
                    <a:pt x="34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8186872" y="3020882"/>
              <a:ext cx="107927" cy="115860"/>
            </a:xfrm>
            <a:custGeom>
              <a:avLst/>
              <a:gdLst/>
              <a:ahLst/>
              <a:cxnLst/>
              <a:rect l="l" t="t" r="r" b="b"/>
              <a:pathLst>
                <a:path w="68" h="73" extrusionOk="0">
                  <a:moveTo>
                    <a:pt x="61" y="36"/>
                  </a:moveTo>
                  <a:lnTo>
                    <a:pt x="58" y="40"/>
                  </a:lnTo>
                  <a:lnTo>
                    <a:pt x="59" y="47"/>
                  </a:lnTo>
                  <a:lnTo>
                    <a:pt x="68" y="55"/>
                  </a:lnTo>
                  <a:lnTo>
                    <a:pt x="62" y="61"/>
                  </a:lnTo>
                  <a:lnTo>
                    <a:pt x="61" y="67"/>
                  </a:lnTo>
                  <a:lnTo>
                    <a:pt x="62" y="69"/>
                  </a:lnTo>
                  <a:lnTo>
                    <a:pt x="61" y="71"/>
                  </a:lnTo>
                  <a:lnTo>
                    <a:pt x="53" y="72"/>
                  </a:lnTo>
                  <a:lnTo>
                    <a:pt x="48" y="73"/>
                  </a:lnTo>
                  <a:lnTo>
                    <a:pt x="47" y="71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8" y="65"/>
                  </a:lnTo>
                  <a:lnTo>
                    <a:pt x="45" y="62"/>
                  </a:lnTo>
                  <a:lnTo>
                    <a:pt x="42" y="60"/>
                  </a:lnTo>
                  <a:lnTo>
                    <a:pt x="40" y="57"/>
                  </a:lnTo>
                  <a:lnTo>
                    <a:pt x="37" y="57"/>
                  </a:lnTo>
                  <a:lnTo>
                    <a:pt x="35" y="54"/>
                  </a:lnTo>
                  <a:lnTo>
                    <a:pt x="32" y="55"/>
                  </a:lnTo>
                  <a:lnTo>
                    <a:pt x="30" y="61"/>
                  </a:lnTo>
                  <a:lnTo>
                    <a:pt x="27" y="63"/>
                  </a:lnTo>
                  <a:lnTo>
                    <a:pt x="28" y="61"/>
                  </a:lnTo>
                  <a:lnTo>
                    <a:pt x="22" y="57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0" y="49"/>
                  </a:lnTo>
                  <a:lnTo>
                    <a:pt x="13" y="48"/>
                  </a:lnTo>
                  <a:lnTo>
                    <a:pt x="15" y="40"/>
                  </a:lnTo>
                  <a:lnTo>
                    <a:pt x="7" y="32"/>
                  </a:lnTo>
                  <a:lnTo>
                    <a:pt x="10" y="24"/>
                  </a:lnTo>
                  <a:lnTo>
                    <a:pt x="5" y="24"/>
                  </a:lnTo>
                  <a:lnTo>
                    <a:pt x="10" y="17"/>
                  </a:lnTo>
                  <a:lnTo>
                    <a:pt x="5" y="11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0" y="8"/>
                  </a:lnTo>
                  <a:lnTo>
                    <a:pt x="32" y="14"/>
                  </a:lnTo>
                  <a:lnTo>
                    <a:pt x="42" y="18"/>
                  </a:lnTo>
                  <a:lnTo>
                    <a:pt x="43" y="26"/>
                  </a:lnTo>
                  <a:lnTo>
                    <a:pt x="53" y="31"/>
                  </a:lnTo>
                  <a:lnTo>
                    <a:pt x="57" y="27"/>
                  </a:lnTo>
                  <a:lnTo>
                    <a:pt x="61" y="29"/>
                  </a:lnTo>
                  <a:lnTo>
                    <a:pt x="58" y="32"/>
                  </a:lnTo>
                  <a:lnTo>
                    <a:pt x="61" y="36"/>
                  </a:lnTo>
                  <a:lnTo>
                    <a:pt x="61" y="3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6193406" y="4228695"/>
              <a:ext cx="111101" cy="128558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70" y="6"/>
                  </a:moveTo>
                  <a:lnTo>
                    <a:pt x="61" y="22"/>
                  </a:lnTo>
                  <a:lnTo>
                    <a:pt x="62" y="35"/>
                  </a:lnTo>
                  <a:lnTo>
                    <a:pt x="69" y="46"/>
                  </a:lnTo>
                  <a:lnTo>
                    <a:pt x="65" y="54"/>
                  </a:lnTo>
                  <a:lnTo>
                    <a:pt x="63" y="63"/>
                  </a:lnTo>
                  <a:lnTo>
                    <a:pt x="59" y="71"/>
                  </a:lnTo>
                  <a:lnTo>
                    <a:pt x="49" y="67"/>
                  </a:lnTo>
                  <a:lnTo>
                    <a:pt x="42" y="69"/>
                  </a:lnTo>
                  <a:lnTo>
                    <a:pt x="35" y="67"/>
                  </a:lnTo>
                  <a:lnTo>
                    <a:pt x="33" y="73"/>
                  </a:lnTo>
                  <a:lnTo>
                    <a:pt x="36" y="76"/>
                  </a:lnTo>
                  <a:lnTo>
                    <a:pt x="35" y="81"/>
                  </a:lnTo>
                  <a:lnTo>
                    <a:pt x="25" y="78"/>
                  </a:lnTo>
                  <a:lnTo>
                    <a:pt x="15" y="62"/>
                  </a:lnTo>
                  <a:lnTo>
                    <a:pt x="13" y="52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4" y="28"/>
                  </a:lnTo>
                  <a:lnTo>
                    <a:pt x="3" y="24"/>
                  </a:lnTo>
                  <a:lnTo>
                    <a:pt x="14" y="18"/>
                  </a:lnTo>
                  <a:lnTo>
                    <a:pt x="17" y="1"/>
                  </a:lnTo>
                  <a:lnTo>
                    <a:pt x="37" y="5"/>
                  </a:lnTo>
                  <a:lnTo>
                    <a:pt x="38" y="1"/>
                  </a:lnTo>
                  <a:lnTo>
                    <a:pt x="52" y="0"/>
                  </a:lnTo>
                  <a:lnTo>
                    <a:pt x="70" y="6"/>
                  </a:lnTo>
                  <a:lnTo>
                    <a:pt x="70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8134497" y="2920891"/>
              <a:ext cx="130146" cy="52375"/>
            </a:xfrm>
            <a:custGeom>
              <a:avLst/>
              <a:gdLst/>
              <a:ahLst/>
              <a:cxnLst/>
              <a:rect l="l" t="t" r="r" b="b"/>
              <a:pathLst>
                <a:path w="82" h="33" extrusionOk="0">
                  <a:moveTo>
                    <a:pt x="82" y="9"/>
                  </a:moveTo>
                  <a:lnTo>
                    <a:pt x="79" y="14"/>
                  </a:lnTo>
                  <a:lnTo>
                    <a:pt x="77" y="21"/>
                  </a:lnTo>
                  <a:lnTo>
                    <a:pt x="74" y="23"/>
                  </a:lnTo>
                  <a:lnTo>
                    <a:pt x="58" y="17"/>
                  </a:lnTo>
                  <a:lnTo>
                    <a:pt x="52" y="18"/>
                  </a:lnTo>
                  <a:lnTo>
                    <a:pt x="49" y="23"/>
                  </a:lnTo>
                  <a:lnTo>
                    <a:pt x="43" y="25"/>
                  </a:lnTo>
                  <a:lnTo>
                    <a:pt x="41" y="24"/>
                  </a:lnTo>
                  <a:lnTo>
                    <a:pt x="35" y="26"/>
                  </a:lnTo>
                  <a:lnTo>
                    <a:pt x="29" y="27"/>
                  </a:lnTo>
                  <a:lnTo>
                    <a:pt x="28" y="31"/>
                  </a:lnTo>
                  <a:lnTo>
                    <a:pt x="15" y="33"/>
                  </a:lnTo>
                  <a:lnTo>
                    <a:pt x="10" y="31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1" y="17"/>
                  </a:lnTo>
                  <a:lnTo>
                    <a:pt x="3" y="14"/>
                  </a:lnTo>
                  <a:lnTo>
                    <a:pt x="9" y="14"/>
                  </a:lnTo>
                  <a:lnTo>
                    <a:pt x="14" y="12"/>
                  </a:lnTo>
                  <a:lnTo>
                    <a:pt x="14" y="10"/>
                  </a:lnTo>
                  <a:lnTo>
                    <a:pt x="17" y="9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3" y="1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42" y="6"/>
                  </a:lnTo>
                  <a:lnTo>
                    <a:pt x="50" y="2"/>
                  </a:lnTo>
                  <a:lnTo>
                    <a:pt x="57" y="4"/>
                  </a:lnTo>
                  <a:lnTo>
                    <a:pt x="67" y="1"/>
                  </a:lnTo>
                  <a:lnTo>
                    <a:pt x="82" y="9"/>
                  </a:lnTo>
                  <a:lnTo>
                    <a:pt x="82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8064662" y="3000249"/>
              <a:ext cx="66660" cy="41266"/>
            </a:xfrm>
            <a:custGeom>
              <a:avLst/>
              <a:gdLst/>
              <a:ahLst/>
              <a:cxnLst/>
              <a:rect l="l" t="t" r="r" b="b"/>
              <a:pathLst>
                <a:path w="42" h="26" extrusionOk="0">
                  <a:moveTo>
                    <a:pt x="42" y="7"/>
                  </a:moveTo>
                  <a:lnTo>
                    <a:pt x="31" y="11"/>
                  </a:lnTo>
                  <a:lnTo>
                    <a:pt x="30" y="19"/>
                  </a:lnTo>
                  <a:lnTo>
                    <a:pt x="25" y="21"/>
                  </a:lnTo>
                  <a:lnTo>
                    <a:pt x="25" y="26"/>
                  </a:lnTo>
                  <a:lnTo>
                    <a:pt x="19" y="26"/>
                  </a:lnTo>
                  <a:lnTo>
                    <a:pt x="14" y="23"/>
                  </a:lnTo>
                  <a:lnTo>
                    <a:pt x="12" y="26"/>
                  </a:lnTo>
                  <a:lnTo>
                    <a:pt x="1" y="25"/>
                  </a:lnTo>
                  <a:lnTo>
                    <a:pt x="5" y="24"/>
                  </a:lnTo>
                  <a:lnTo>
                    <a:pt x="0" y="16"/>
                  </a:lnTo>
                  <a:lnTo>
                    <a:pt x="2" y="7"/>
                  </a:lnTo>
                  <a:lnTo>
                    <a:pt x="13" y="8"/>
                  </a:lnTo>
                  <a:lnTo>
                    <a:pt x="21" y="4"/>
                  </a:lnTo>
                  <a:lnTo>
                    <a:pt x="34" y="3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2" y="7"/>
                  </a:lnTo>
                  <a:lnTo>
                    <a:pt x="42" y="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7977368" y="2381264"/>
              <a:ext cx="241248" cy="371391"/>
            </a:xfrm>
            <a:custGeom>
              <a:avLst/>
              <a:gdLst/>
              <a:ahLst/>
              <a:cxnLst/>
              <a:rect l="l" t="t" r="r" b="b"/>
              <a:pathLst>
                <a:path w="152" h="234" extrusionOk="0">
                  <a:moveTo>
                    <a:pt x="152" y="50"/>
                  </a:moveTo>
                  <a:lnTo>
                    <a:pt x="131" y="54"/>
                  </a:lnTo>
                  <a:lnTo>
                    <a:pt x="121" y="66"/>
                  </a:lnTo>
                  <a:lnTo>
                    <a:pt x="125" y="77"/>
                  </a:lnTo>
                  <a:lnTo>
                    <a:pt x="106" y="90"/>
                  </a:lnTo>
                  <a:lnTo>
                    <a:pt x="83" y="105"/>
                  </a:lnTo>
                  <a:lnTo>
                    <a:pt x="77" y="129"/>
                  </a:lnTo>
                  <a:lnTo>
                    <a:pt x="88" y="141"/>
                  </a:lnTo>
                  <a:lnTo>
                    <a:pt x="102" y="151"/>
                  </a:lnTo>
                  <a:lnTo>
                    <a:pt x="92" y="170"/>
                  </a:lnTo>
                  <a:lnTo>
                    <a:pt x="79" y="174"/>
                  </a:lnTo>
                  <a:lnTo>
                    <a:pt x="77" y="204"/>
                  </a:lnTo>
                  <a:lnTo>
                    <a:pt x="71" y="221"/>
                  </a:lnTo>
                  <a:lnTo>
                    <a:pt x="54" y="219"/>
                  </a:lnTo>
                  <a:lnTo>
                    <a:pt x="48" y="234"/>
                  </a:lnTo>
                  <a:lnTo>
                    <a:pt x="31" y="234"/>
                  </a:lnTo>
                  <a:lnTo>
                    <a:pt x="25" y="217"/>
                  </a:lnTo>
                  <a:lnTo>
                    <a:pt x="12" y="197"/>
                  </a:lnTo>
                  <a:lnTo>
                    <a:pt x="0" y="172"/>
                  </a:lnTo>
                  <a:lnTo>
                    <a:pt x="5" y="162"/>
                  </a:lnTo>
                  <a:lnTo>
                    <a:pt x="15" y="150"/>
                  </a:lnTo>
                  <a:lnTo>
                    <a:pt x="17" y="130"/>
                  </a:lnTo>
                  <a:lnTo>
                    <a:pt x="8" y="121"/>
                  </a:lnTo>
                  <a:lnTo>
                    <a:pt x="5" y="98"/>
                  </a:lnTo>
                  <a:lnTo>
                    <a:pt x="12" y="83"/>
                  </a:lnTo>
                  <a:lnTo>
                    <a:pt x="25" y="83"/>
                  </a:lnTo>
                  <a:lnTo>
                    <a:pt x="29" y="76"/>
                  </a:lnTo>
                  <a:lnTo>
                    <a:pt x="24" y="70"/>
                  </a:lnTo>
                  <a:lnTo>
                    <a:pt x="40" y="47"/>
                  </a:lnTo>
                  <a:lnTo>
                    <a:pt x="51" y="29"/>
                  </a:lnTo>
                  <a:lnTo>
                    <a:pt x="57" y="17"/>
                  </a:lnTo>
                  <a:lnTo>
                    <a:pt x="69" y="17"/>
                  </a:lnTo>
                  <a:lnTo>
                    <a:pt x="71" y="8"/>
                  </a:lnTo>
                  <a:lnTo>
                    <a:pt x="95" y="11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20" y="7"/>
                  </a:lnTo>
                  <a:lnTo>
                    <a:pt x="141" y="18"/>
                  </a:lnTo>
                  <a:lnTo>
                    <a:pt x="147" y="43"/>
                  </a:lnTo>
                  <a:lnTo>
                    <a:pt x="152" y="50"/>
                  </a:lnTo>
                  <a:lnTo>
                    <a:pt x="152" y="5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8532871" y="5185740"/>
              <a:ext cx="34918" cy="49201"/>
            </a:xfrm>
            <a:custGeom>
              <a:avLst/>
              <a:gdLst/>
              <a:ahLst/>
              <a:cxnLst/>
              <a:rect l="l" t="t" r="r" b="b"/>
              <a:pathLst>
                <a:path w="22" h="31" extrusionOk="0">
                  <a:moveTo>
                    <a:pt x="20" y="4"/>
                  </a:moveTo>
                  <a:lnTo>
                    <a:pt x="21" y="12"/>
                  </a:lnTo>
                  <a:lnTo>
                    <a:pt x="22" y="21"/>
                  </a:lnTo>
                  <a:lnTo>
                    <a:pt x="18" y="29"/>
                  </a:lnTo>
                  <a:lnTo>
                    <a:pt x="9" y="31"/>
                  </a:lnTo>
                  <a:lnTo>
                    <a:pt x="0" y="21"/>
                  </a:lnTo>
                  <a:lnTo>
                    <a:pt x="0" y="14"/>
                  </a:lnTo>
                  <a:lnTo>
                    <a:pt x="5" y="7"/>
                  </a:lnTo>
                  <a:lnTo>
                    <a:pt x="6" y="1"/>
                  </a:lnTo>
                  <a:lnTo>
                    <a:pt x="12" y="0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8640798" y="3287521"/>
              <a:ext cx="152367" cy="149191"/>
            </a:xfrm>
            <a:custGeom>
              <a:avLst/>
              <a:gdLst/>
              <a:ahLst/>
              <a:cxnLst/>
              <a:rect l="l" t="t" r="r" b="b"/>
              <a:pathLst>
                <a:path w="96" h="94" extrusionOk="0">
                  <a:moveTo>
                    <a:pt x="50" y="73"/>
                  </a:moveTo>
                  <a:lnTo>
                    <a:pt x="21" y="94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4" y="83"/>
                  </a:lnTo>
                  <a:lnTo>
                    <a:pt x="3" y="75"/>
                  </a:lnTo>
                  <a:lnTo>
                    <a:pt x="6" y="65"/>
                  </a:lnTo>
                  <a:lnTo>
                    <a:pt x="14" y="57"/>
                  </a:lnTo>
                  <a:lnTo>
                    <a:pt x="10" y="50"/>
                  </a:lnTo>
                  <a:lnTo>
                    <a:pt x="3" y="49"/>
                  </a:lnTo>
                  <a:lnTo>
                    <a:pt x="0" y="35"/>
                  </a:lnTo>
                  <a:lnTo>
                    <a:pt x="3" y="26"/>
                  </a:lnTo>
                  <a:lnTo>
                    <a:pt x="7" y="23"/>
                  </a:lnTo>
                  <a:lnTo>
                    <a:pt x="10" y="18"/>
                  </a:lnTo>
                  <a:lnTo>
                    <a:pt x="9" y="8"/>
                  </a:lnTo>
                  <a:lnTo>
                    <a:pt x="15" y="12"/>
                  </a:lnTo>
                  <a:lnTo>
                    <a:pt x="32" y="6"/>
                  </a:lnTo>
                  <a:lnTo>
                    <a:pt x="41" y="9"/>
                  </a:lnTo>
                  <a:lnTo>
                    <a:pt x="53" y="9"/>
                  </a:lnTo>
                  <a:lnTo>
                    <a:pt x="70" y="3"/>
                  </a:lnTo>
                  <a:lnTo>
                    <a:pt x="79" y="3"/>
                  </a:lnTo>
                  <a:lnTo>
                    <a:pt x="96" y="0"/>
                  </a:lnTo>
                  <a:lnTo>
                    <a:pt x="90" y="12"/>
                  </a:lnTo>
                  <a:lnTo>
                    <a:pt x="82" y="17"/>
                  </a:lnTo>
                  <a:lnTo>
                    <a:pt x="86" y="30"/>
                  </a:lnTo>
                  <a:lnTo>
                    <a:pt x="83" y="53"/>
                  </a:lnTo>
                  <a:lnTo>
                    <a:pt x="50" y="73"/>
                  </a:lnTo>
                  <a:lnTo>
                    <a:pt x="50" y="73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8097991" y="3704939"/>
              <a:ext cx="271403" cy="482490"/>
            </a:xfrm>
            <a:custGeom>
              <a:avLst/>
              <a:gdLst/>
              <a:ahLst/>
              <a:cxnLst/>
              <a:rect l="l" t="t" r="r" b="b"/>
              <a:pathLst>
                <a:path w="171" h="304" extrusionOk="0">
                  <a:moveTo>
                    <a:pt x="168" y="72"/>
                  </a:moveTo>
                  <a:lnTo>
                    <a:pt x="171" y="148"/>
                  </a:lnTo>
                  <a:lnTo>
                    <a:pt x="157" y="146"/>
                  </a:lnTo>
                  <a:lnTo>
                    <a:pt x="149" y="161"/>
                  </a:lnTo>
                  <a:lnTo>
                    <a:pt x="146" y="172"/>
                  </a:lnTo>
                  <a:lnTo>
                    <a:pt x="149" y="177"/>
                  </a:lnTo>
                  <a:lnTo>
                    <a:pt x="143" y="183"/>
                  </a:lnTo>
                  <a:lnTo>
                    <a:pt x="146" y="191"/>
                  </a:lnTo>
                  <a:lnTo>
                    <a:pt x="142" y="198"/>
                  </a:lnTo>
                  <a:lnTo>
                    <a:pt x="140" y="206"/>
                  </a:lnTo>
                  <a:lnTo>
                    <a:pt x="146" y="204"/>
                  </a:lnTo>
                  <a:lnTo>
                    <a:pt x="149" y="211"/>
                  </a:lnTo>
                  <a:lnTo>
                    <a:pt x="150" y="223"/>
                  </a:lnTo>
                  <a:lnTo>
                    <a:pt x="156" y="228"/>
                  </a:lnTo>
                  <a:lnTo>
                    <a:pt x="156" y="233"/>
                  </a:lnTo>
                  <a:lnTo>
                    <a:pt x="146" y="237"/>
                  </a:lnTo>
                  <a:lnTo>
                    <a:pt x="138" y="244"/>
                  </a:lnTo>
                  <a:lnTo>
                    <a:pt x="126" y="265"/>
                  </a:lnTo>
                  <a:lnTo>
                    <a:pt x="110" y="274"/>
                  </a:lnTo>
                  <a:lnTo>
                    <a:pt x="94" y="272"/>
                  </a:lnTo>
                  <a:lnTo>
                    <a:pt x="89" y="274"/>
                  </a:lnTo>
                  <a:lnTo>
                    <a:pt x="91" y="281"/>
                  </a:lnTo>
                  <a:lnTo>
                    <a:pt x="82" y="288"/>
                  </a:lnTo>
                  <a:lnTo>
                    <a:pt x="75" y="295"/>
                  </a:lnTo>
                  <a:lnTo>
                    <a:pt x="54" y="302"/>
                  </a:lnTo>
                  <a:lnTo>
                    <a:pt x="50" y="298"/>
                  </a:lnTo>
                  <a:lnTo>
                    <a:pt x="47" y="297"/>
                  </a:lnTo>
                  <a:lnTo>
                    <a:pt x="44" y="303"/>
                  </a:lnTo>
                  <a:lnTo>
                    <a:pt x="30" y="304"/>
                  </a:lnTo>
                  <a:lnTo>
                    <a:pt x="32" y="299"/>
                  </a:lnTo>
                  <a:lnTo>
                    <a:pt x="27" y="286"/>
                  </a:lnTo>
                  <a:lnTo>
                    <a:pt x="25" y="278"/>
                  </a:lnTo>
                  <a:lnTo>
                    <a:pt x="18" y="274"/>
                  </a:lnTo>
                  <a:lnTo>
                    <a:pt x="7" y="263"/>
                  </a:lnTo>
                  <a:lnTo>
                    <a:pt x="11" y="254"/>
                  </a:lnTo>
                  <a:lnTo>
                    <a:pt x="19" y="256"/>
                  </a:lnTo>
                  <a:lnTo>
                    <a:pt x="24" y="255"/>
                  </a:lnTo>
                  <a:lnTo>
                    <a:pt x="33" y="255"/>
                  </a:lnTo>
                  <a:lnTo>
                    <a:pt x="24" y="238"/>
                  </a:lnTo>
                  <a:lnTo>
                    <a:pt x="24" y="225"/>
                  </a:lnTo>
                  <a:lnTo>
                    <a:pt x="23" y="213"/>
                  </a:lnTo>
                  <a:lnTo>
                    <a:pt x="16" y="200"/>
                  </a:lnTo>
                  <a:lnTo>
                    <a:pt x="18" y="191"/>
                  </a:lnTo>
                  <a:lnTo>
                    <a:pt x="6" y="191"/>
                  </a:lnTo>
                  <a:lnTo>
                    <a:pt x="6" y="179"/>
                  </a:lnTo>
                  <a:lnTo>
                    <a:pt x="0" y="171"/>
                  </a:lnTo>
                  <a:lnTo>
                    <a:pt x="6" y="146"/>
                  </a:lnTo>
                  <a:lnTo>
                    <a:pt x="27" y="129"/>
                  </a:lnTo>
                  <a:lnTo>
                    <a:pt x="28" y="104"/>
                  </a:lnTo>
                  <a:lnTo>
                    <a:pt x="33" y="66"/>
                  </a:lnTo>
                  <a:lnTo>
                    <a:pt x="37" y="57"/>
                  </a:lnTo>
                  <a:lnTo>
                    <a:pt x="29" y="51"/>
                  </a:lnTo>
                  <a:lnTo>
                    <a:pt x="29" y="45"/>
                  </a:lnTo>
                  <a:lnTo>
                    <a:pt x="23" y="40"/>
                  </a:lnTo>
                  <a:lnTo>
                    <a:pt x="18" y="10"/>
                  </a:lnTo>
                  <a:lnTo>
                    <a:pt x="34" y="0"/>
                  </a:lnTo>
                  <a:lnTo>
                    <a:pt x="101" y="36"/>
                  </a:lnTo>
                  <a:lnTo>
                    <a:pt x="168" y="72"/>
                  </a:lnTo>
                  <a:lnTo>
                    <a:pt x="168" y="7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7737708" y="4077915"/>
              <a:ext cx="52375" cy="153952"/>
            </a:xfrm>
            <a:custGeom>
              <a:avLst/>
              <a:gdLst/>
              <a:ahLst/>
              <a:cxnLst/>
              <a:rect l="l" t="t" r="r" b="b"/>
              <a:pathLst>
                <a:path w="33" h="97" extrusionOk="0">
                  <a:moveTo>
                    <a:pt x="17" y="1"/>
                  </a:moveTo>
                  <a:lnTo>
                    <a:pt x="14" y="11"/>
                  </a:lnTo>
                  <a:lnTo>
                    <a:pt x="20" y="16"/>
                  </a:lnTo>
                  <a:lnTo>
                    <a:pt x="25" y="23"/>
                  </a:lnTo>
                  <a:lnTo>
                    <a:pt x="25" y="33"/>
                  </a:lnTo>
                  <a:lnTo>
                    <a:pt x="29" y="36"/>
                  </a:lnTo>
                  <a:lnTo>
                    <a:pt x="28" y="80"/>
                  </a:lnTo>
                  <a:lnTo>
                    <a:pt x="33" y="93"/>
                  </a:lnTo>
                  <a:lnTo>
                    <a:pt x="20" y="97"/>
                  </a:lnTo>
                  <a:lnTo>
                    <a:pt x="15" y="91"/>
                  </a:lnTo>
                  <a:lnTo>
                    <a:pt x="11" y="79"/>
                  </a:lnTo>
                  <a:lnTo>
                    <a:pt x="9" y="69"/>
                  </a:lnTo>
                  <a:lnTo>
                    <a:pt x="14" y="52"/>
                  </a:lnTo>
                  <a:lnTo>
                    <a:pt x="9" y="45"/>
                  </a:lnTo>
                  <a:lnTo>
                    <a:pt x="8" y="30"/>
                  </a:lnTo>
                  <a:lnTo>
                    <a:pt x="8" y="16"/>
                  </a:lnTo>
                  <a:lnTo>
                    <a:pt x="0" y="6"/>
                  </a:lnTo>
                  <a:lnTo>
                    <a:pt x="2" y="0"/>
                  </a:lnTo>
                  <a:lnTo>
                    <a:pt x="17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0294613" y="3795405"/>
              <a:ext cx="230137" cy="444399"/>
            </a:xfrm>
            <a:custGeom>
              <a:avLst/>
              <a:gdLst/>
              <a:ahLst/>
              <a:cxnLst/>
              <a:rect l="l" t="t" r="r" b="b"/>
              <a:pathLst>
                <a:path w="145" h="280" extrusionOk="0">
                  <a:moveTo>
                    <a:pt x="141" y="117"/>
                  </a:moveTo>
                  <a:lnTo>
                    <a:pt x="125" y="114"/>
                  </a:lnTo>
                  <a:lnTo>
                    <a:pt x="104" y="117"/>
                  </a:lnTo>
                  <a:lnTo>
                    <a:pt x="95" y="133"/>
                  </a:lnTo>
                  <a:lnTo>
                    <a:pt x="101" y="156"/>
                  </a:lnTo>
                  <a:lnTo>
                    <a:pt x="85" y="147"/>
                  </a:lnTo>
                  <a:lnTo>
                    <a:pt x="71" y="148"/>
                  </a:lnTo>
                  <a:lnTo>
                    <a:pt x="72" y="133"/>
                  </a:lnTo>
                  <a:lnTo>
                    <a:pt x="58" y="133"/>
                  </a:lnTo>
                  <a:lnTo>
                    <a:pt x="58" y="154"/>
                  </a:lnTo>
                  <a:lnTo>
                    <a:pt x="52" y="182"/>
                  </a:lnTo>
                  <a:lnTo>
                    <a:pt x="48" y="199"/>
                  </a:lnTo>
                  <a:lnTo>
                    <a:pt x="50" y="212"/>
                  </a:lnTo>
                  <a:lnTo>
                    <a:pt x="61" y="213"/>
                  </a:lnTo>
                  <a:lnTo>
                    <a:pt x="68" y="230"/>
                  </a:lnTo>
                  <a:lnTo>
                    <a:pt x="73" y="246"/>
                  </a:lnTo>
                  <a:lnTo>
                    <a:pt x="82" y="257"/>
                  </a:lnTo>
                  <a:lnTo>
                    <a:pt x="93" y="260"/>
                  </a:lnTo>
                  <a:lnTo>
                    <a:pt x="102" y="270"/>
                  </a:lnTo>
                  <a:lnTo>
                    <a:pt x="97" y="277"/>
                  </a:lnTo>
                  <a:lnTo>
                    <a:pt x="86" y="280"/>
                  </a:lnTo>
                  <a:lnTo>
                    <a:pt x="84" y="270"/>
                  </a:lnTo>
                  <a:lnTo>
                    <a:pt x="70" y="262"/>
                  </a:lnTo>
                  <a:lnTo>
                    <a:pt x="67" y="265"/>
                  </a:lnTo>
                  <a:lnTo>
                    <a:pt x="60" y="258"/>
                  </a:lnTo>
                  <a:lnTo>
                    <a:pt x="57" y="249"/>
                  </a:lnTo>
                  <a:lnTo>
                    <a:pt x="48" y="237"/>
                  </a:lnTo>
                  <a:lnTo>
                    <a:pt x="39" y="229"/>
                  </a:lnTo>
                  <a:lnTo>
                    <a:pt x="37" y="240"/>
                  </a:lnTo>
                  <a:lnTo>
                    <a:pt x="33" y="229"/>
                  </a:lnTo>
                  <a:lnTo>
                    <a:pt x="34" y="217"/>
                  </a:lnTo>
                  <a:lnTo>
                    <a:pt x="37" y="199"/>
                  </a:lnTo>
                  <a:lnTo>
                    <a:pt x="44" y="180"/>
                  </a:lnTo>
                  <a:lnTo>
                    <a:pt x="52" y="162"/>
                  </a:lnTo>
                  <a:lnTo>
                    <a:pt x="44" y="144"/>
                  </a:lnTo>
                  <a:lnTo>
                    <a:pt x="43" y="135"/>
                  </a:lnTo>
                  <a:lnTo>
                    <a:pt x="40" y="125"/>
                  </a:lnTo>
                  <a:lnTo>
                    <a:pt x="28" y="110"/>
                  </a:lnTo>
                  <a:lnTo>
                    <a:pt x="22" y="100"/>
                  </a:lnTo>
                  <a:lnTo>
                    <a:pt x="28" y="97"/>
                  </a:lnTo>
                  <a:lnTo>
                    <a:pt x="31" y="80"/>
                  </a:lnTo>
                  <a:lnTo>
                    <a:pt x="23" y="68"/>
                  </a:lnTo>
                  <a:lnTo>
                    <a:pt x="11" y="54"/>
                  </a:lnTo>
                  <a:lnTo>
                    <a:pt x="0" y="37"/>
                  </a:lnTo>
                  <a:lnTo>
                    <a:pt x="7" y="34"/>
                  </a:lnTo>
                  <a:lnTo>
                    <a:pt x="11" y="13"/>
                  </a:lnTo>
                  <a:lnTo>
                    <a:pt x="23" y="12"/>
                  </a:lnTo>
                  <a:lnTo>
                    <a:pt x="31" y="4"/>
                  </a:lnTo>
                  <a:lnTo>
                    <a:pt x="40" y="0"/>
                  </a:lnTo>
                  <a:lnTo>
                    <a:pt x="48" y="6"/>
                  </a:lnTo>
                  <a:lnTo>
                    <a:pt x="51" y="17"/>
                  </a:lnTo>
                  <a:lnTo>
                    <a:pt x="62" y="18"/>
                  </a:lnTo>
                  <a:lnTo>
                    <a:pt x="61" y="37"/>
                  </a:lnTo>
                  <a:lnTo>
                    <a:pt x="64" y="55"/>
                  </a:lnTo>
                  <a:lnTo>
                    <a:pt x="79" y="43"/>
                  </a:lnTo>
                  <a:lnTo>
                    <a:pt x="85" y="47"/>
                  </a:lnTo>
                  <a:lnTo>
                    <a:pt x="95" y="46"/>
                  </a:lnTo>
                  <a:lnTo>
                    <a:pt x="97" y="40"/>
                  </a:lnTo>
                  <a:lnTo>
                    <a:pt x="110" y="41"/>
                  </a:lnTo>
                  <a:lnTo>
                    <a:pt x="125" y="57"/>
                  </a:lnTo>
                  <a:lnTo>
                    <a:pt x="128" y="75"/>
                  </a:lnTo>
                  <a:lnTo>
                    <a:pt x="144" y="92"/>
                  </a:lnTo>
                  <a:lnTo>
                    <a:pt x="145" y="108"/>
                  </a:lnTo>
                  <a:lnTo>
                    <a:pt x="141" y="117"/>
                  </a:lnTo>
                  <a:lnTo>
                    <a:pt x="141" y="11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9402632" y="3174834"/>
              <a:ext cx="201568" cy="126971"/>
            </a:xfrm>
            <a:custGeom>
              <a:avLst/>
              <a:gdLst/>
              <a:ahLst/>
              <a:cxnLst/>
              <a:rect l="l" t="t" r="r" b="b"/>
              <a:pathLst>
                <a:path w="127" h="80" extrusionOk="0">
                  <a:moveTo>
                    <a:pt x="50" y="14"/>
                  </a:moveTo>
                  <a:lnTo>
                    <a:pt x="46" y="20"/>
                  </a:lnTo>
                  <a:lnTo>
                    <a:pt x="28" y="17"/>
                  </a:lnTo>
                  <a:lnTo>
                    <a:pt x="30" y="27"/>
                  </a:lnTo>
                  <a:lnTo>
                    <a:pt x="46" y="26"/>
                  </a:lnTo>
                  <a:lnTo>
                    <a:pt x="67" y="32"/>
                  </a:lnTo>
                  <a:lnTo>
                    <a:pt x="96" y="29"/>
                  </a:lnTo>
                  <a:lnTo>
                    <a:pt x="105" y="47"/>
                  </a:lnTo>
                  <a:lnTo>
                    <a:pt x="109" y="45"/>
                  </a:lnTo>
                  <a:lnTo>
                    <a:pt x="120" y="49"/>
                  </a:lnTo>
                  <a:lnTo>
                    <a:pt x="122" y="57"/>
                  </a:lnTo>
                  <a:lnTo>
                    <a:pt x="127" y="67"/>
                  </a:lnTo>
                  <a:lnTo>
                    <a:pt x="111" y="67"/>
                  </a:lnTo>
                  <a:lnTo>
                    <a:pt x="100" y="66"/>
                  </a:lnTo>
                  <a:lnTo>
                    <a:pt x="92" y="74"/>
                  </a:lnTo>
                  <a:lnTo>
                    <a:pt x="85" y="76"/>
                  </a:lnTo>
                  <a:lnTo>
                    <a:pt x="81" y="80"/>
                  </a:lnTo>
                  <a:lnTo>
                    <a:pt x="74" y="74"/>
                  </a:lnTo>
                  <a:lnTo>
                    <a:pt x="71" y="58"/>
                  </a:lnTo>
                  <a:lnTo>
                    <a:pt x="65" y="57"/>
                  </a:lnTo>
                  <a:lnTo>
                    <a:pt x="66" y="51"/>
                  </a:lnTo>
                  <a:lnTo>
                    <a:pt x="56" y="47"/>
                  </a:lnTo>
                  <a:lnTo>
                    <a:pt x="51" y="54"/>
                  </a:lnTo>
                  <a:lnTo>
                    <a:pt x="51" y="61"/>
                  </a:lnTo>
                  <a:lnTo>
                    <a:pt x="50" y="64"/>
                  </a:lnTo>
                  <a:lnTo>
                    <a:pt x="40" y="64"/>
                  </a:lnTo>
                  <a:lnTo>
                    <a:pt x="38" y="72"/>
                  </a:lnTo>
                  <a:lnTo>
                    <a:pt x="31" y="68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20" y="54"/>
                  </a:lnTo>
                  <a:lnTo>
                    <a:pt x="13" y="39"/>
                  </a:lnTo>
                  <a:lnTo>
                    <a:pt x="0" y="34"/>
                  </a:lnTo>
                  <a:lnTo>
                    <a:pt x="3" y="26"/>
                  </a:lnTo>
                  <a:lnTo>
                    <a:pt x="15" y="27"/>
                  </a:lnTo>
                  <a:lnTo>
                    <a:pt x="20" y="17"/>
                  </a:lnTo>
                  <a:lnTo>
                    <a:pt x="21" y="5"/>
                  </a:lnTo>
                  <a:lnTo>
                    <a:pt x="40" y="0"/>
                  </a:lnTo>
                  <a:lnTo>
                    <a:pt x="40" y="9"/>
                  </a:lnTo>
                  <a:lnTo>
                    <a:pt x="44" y="14"/>
                  </a:lnTo>
                  <a:lnTo>
                    <a:pt x="50" y="14"/>
                  </a:lnTo>
                  <a:lnTo>
                    <a:pt x="50" y="1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9016955" y="3120871"/>
              <a:ext cx="376155" cy="225374"/>
            </a:xfrm>
            <a:custGeom>
              <a:avLst/>
              <a:gdLst/>
              <a:ahLst/>
              <a:cxnLst/>
              <a:rect l="l" t="t" r="r" b="b"/>
              <a:pathLst>
                <a:path w="237" h="142" extrusionOk="0">
                  <a:moveTo>
                    <a:pt x="237" y="102"/>
                  </a:moveTo>
                  <a:lnTo>
                    <a:pt x="233" y="102"/>
                  </a:lnTo>
                  <a:lnTo>
                    <a:pt x="224" y="97"/>
                  </a:lnTo>
                  <a:lnTo>
                    <a:pt x="223" y="103"/>
                  </a:lnTo>
                  <a:lnTo>
                    <a:pt x="211" y="107"/>
                  </a:lnTo>
                  <a:lnTo>
                    <a:pt x="212" y="122"/>
                  </a:lnTo>
                  <a:lnTo>
                    <a:pt x="204" y="128"/>
                  </a:lnTo>
                  <a:lnTo>
                    <a:pt x="192" y="131"/>
                  </a:lnTo>
                  <a:lnTo>
                    <a:pt x="191" y="140"/>
                  </a:lnTo>
                  <a:lnTo>
                    <a:pt x="179" y="142"/>
                  </a:lnTo>
                  <a:lnTo>
                    <a:pt x="162" y="135"/>
                  </a:lnTo>
                  <a:lnTo>
                    <a:pt x="157" y="119"/>
                  </a:lnTo>
                  <a:lnTo>
                    <a:pt x="145" y="118"/>
                  </a:lnTo>
                  <a:lnTo>
                    <a:pt x="123" y="102"/>
                  </a:lnTo>
                  <a:lnTo>
                    <a:pt x="111" y="100"/>
                  </a:lnTo>
                  <a:lnTo>
                    <a:pt x="91" y="90"/>
                  </a:lnTo>
                  <a:lnTo>
                    <a:pt x="80" y="88"/>
                  </a:lnTo>
                  <a:lnTo>
                    <a:pt x="74" y="91"/>
                  </a:lnTo>
                  <a:lnTo>
                    <a:pt x="63" y="91"/>
                  </a:lnTo>
                  <a:lnTo>
                    <a:pt x="54" y="102"/>
                  </a:lnTo>
                  <a:lnTo>
                    <a:pt x="41" y="105"/>
                  </a:lnTo>
                  <a:lnTo>
                    <a:pt x="35" y="92"/>
                  </a:lnTo>
                  <a:lnTo>
                    <a:pt x="34" y="72"/>
                  </a:lnTo>
                  <a:lnTo>
                    <a:pt x="20" y="65"/>
                  </a:lnTo>
                  <a:lnTo>
                    <a:pt x="21" y="53"/>
                  </a:lnTo>
                  <a:lnTo>
                    <a:pt x="11" y="52"/>
                  </a:lnTo>
                  <a:lnTo>
                    <a:pt x="10" y="36"/>
                  </a:lnTo>
                  <a:lnTo>
                    <a:pt x="26" y="40"/>
                  </a:lnTo>
                  <a:lnTo>
                    <a:pt x="38" y="34"/>
                  </a:lnTo>
                  <a:lnTo>
                    <a:pt x="24" y="23"/>
                  </a:lnTo>
                  <a:lnTo>
                    <a:pt x="18" y="12"/>
                  </a:lnTo>
                  <a:lnTo>
                    <a:pt x="6" y="17"/>
                  </a:lnTo>
                  <a:lnTo>
                    <a:pt x="8" y="31"/>
                  </a:lnTo>
                  <a:lnTo>
                    <a:pt x="0" y="19"/>
                  </a:lnTo>
                  <a:lnTo>
                    <a:pt x="6" y="12"/>
                  </a:lnTo>
                  <a:lnTo>
                    <a:pt x="22" y="8"/>
                  </a:lnTo>
                  <a:lnTo>
                    <a:pt x="34" y="14"/>
                  </a:lnTo>
                  <a:lnTo>
                    <a:pt x="48" y="28"/>
                  </a:lnTo>
                  <a:lnTo>
                    <a:pt x="55" y="28"/>
                  </a:lnTo>
                  <a:lnTo>
                    <a:pt x="73" y="28"/>
                  </a:lnTo>
                  <a:lnTo>
                    <a:pt x="68" y="18"/>
                  </a:lnTo>
                  <a:lnTo>
                    <a:pt x="79" y="11"/>
                  </a:lnTo>
                  <a:lnTo>
                    <a:pt x="89" y="0"/>
                  </a:lnTo>
                  <a:lnTo>
                    <a:pt x="112" y="11"/>
                  </a:lnTo>
                  <a:lnTo>
                    <a:pt x="118" y="25"/>
                  </a:lnTo>
                  <a:lnTo>
                    <a:pt x="125" y="29"/>
                  </a:lnTo>
                  <a:lnTo>
                    <a:pt x="141" y="28"/>
                  </a:lnTo>
                  <a:lnTo>
                    <a:pt x="148" y="32"/>
                  </a:lnTo>
                  <a:lnTo>
                    <a:pt x="160" y="51"/>
                  </a:lnTo>
                  <a:lnTo>
                    <a:pt x="181" y="65"/>
                  </a:lnTo>
                  <a:lnTo>
                    <a:pt x="194" y="74"/>
                  </a:lnTo>
                  <a:lnTo>
                    <a:pt x="212" y="82"/>
                  </a:lnTo>
                  <a:lnTo>
                    <a:pt x="235" y="91"/>
                  </a:lnTo>
                  <a:lnTo>
                    <a:pt x="237" y="102"/>
                  </a:lnTo>
                  <a:lnTo>
                    <a:pt x="237" y="10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11058035" y="4661983"/>
              <a:ext cx="63486" cy="31743"/>
            </a:xfrm>
            <a:custGeom>
              <a:avLst/>
              <a:gdLst/>
              <a:ahLst/>
              <a:cxnLst/>
              <a:rect l="l" t="t" r="r" b="b"/>
              <a:pathLst>
                <a:path w="40" h="20" extrusionOk="0">
                  <a:moveTo>
                    <a:pt x="1" y="20"/>
                  </a:moveTo>
                  <a:lnTo>
                    <a:pt x="1" y="15"/>
                  </a:lnTo>
                  <a:lnTo>
                    <a:pt x="0" y="11"/>
                  </a:lnTo>
                  <a:lnTo>
                    <a:pt x="2" y="7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34" y="7"/>
                  </a:lnTo>
                  <a:lnTo>
                    <a:pt x="15" y="15"/>
                  </a:lnTo>
                  <a:lnTo>
                    <a:pt x="1" y="20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7929753" y="3282759"/>
              <a:ext cx="101578" cy="214263"/>
            </a:xfrm>
            <a:custGeom>
              <a:avLst/>
              <a:gdLst/>
              <a:ahLst/>
              <a:cxnLst/>
              <a:rect l="l" t="t" r="r" b="b"/>
              <a:pathLst>
                <a:path w="64" h="135" extrusionOk="0">
                  <a:moveTo>
                    <a:pt x="64" y="80"/>
                  </a:moveTo>
                  <a:lnTo>
                    <a:pt x="63" y="95"/>
                  </a:lnTo>
                  <a:lnTo>
                    <a:pt x="55" y="100"/>
                  </a:lnTo>
                  <a:lnTo>
                    <a:pt x="51" y="107"/>
                  </a:lnTo>
                  <a:lnTo>
                    <a:pt x="40" y="115"/>
                  </a:lnTo>
                  <a:lnTo>
                    <a:pt x="42" y="122"/>
                  </a:lnTo>
                  <a:lnTo>
                    <a:pt x="41" y="130"/>
                  </a:lnTo>
                  <a:lnTo>
                    <a:pt x="33" y="135"/>
                  </a:lnTo>
                  <a:lnTo>
                    <a:pt x="25" y="100"/>
                  </a:lnTo>
                  <a:lnTo>
                    <a:pt x="15" y="92"/>
                  </a:lnTo>
                  <a:lnTo>
                    <a:pt x="15" y="88"/>
                  </a:lnTo>
                  <a:lnTo>
                    <a:pt x="1" y="77"/>
                  </a:lnTo>
                  <a:lnTo>
                    <a:pt x="0" y="63"/>
                  </a:lnTo>
                  <a:lnTo>
                    <a:pt x="10" y="52"/>
                  </a:lnTo>
                  <a:lnTo>
                    <a:pt x="13" y="36"/>
                  </a:lnTo>
                  <a:lnTo>
                    <a:pt x="10" y="18"/>
                  </a:lnTo>
                  <a:lnTo>
                    <a:pt x="13" y="8"/>
                  </a:lnTo>
                  <a:lnTo>
                    <a:pt x="30" y="0"/>
                  </a:lnTo>
                  <a:lnTo>
                    <a:pt x="41" y="3"/>
                  </a:lnTo>
                  <a:lnTo>
                    <a:pt x="41" y="12"/>
                  </a:lnTo>
                  <a:lnTo>
                    <a:pt x="53" y="6"/>
                  </a:lnTo>
                  <a:lnTo>
                    <a:pt x="55" y="9"/>
                  </a:lnTo>
                  <a:lnTo>
                    <a:pt x="47" y="18"/>
                  </a:lnTo>
                  <a:lnTo>
                    <a:pt x="47" y="27"/>
                  </a:lnTo>
                  <a:lnTo>
                    <a:pt x="53" y="32"/>
                  </a:lnTo>
                  <a:lnTo>
                    <a:pt x="52" y="49"/>
                  </a:lnTo>
                  <a:lnTo>
                    <a:pt x="41" y="58"/>
                  </a:lnTo>
                  <a:lnTo>
                    <a:pt x="45" y="69"/>
                  </a:lnTo>
                  <a:lnTo>
                    <a:pt x="53" y="69"/>
                  </a:lnTo>
                  <a:lnTo>
                    <a:pt x="57" y="78"/>
                  </a:lnTo>
                  <a:lnTo>
                    <a:pt x="64" y="80"/>
                  </a:lnTo>
                  <a:lnTo>
                    <a:pt x="64" y="8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8383679" y="3143091"/>
              <a:ext cx="471385" cy="185695"/>
            </a:xfrm>
            <a:custGeom>
              <a:avLst/>
              <a:gdLst/>
              <a:ahLst/>
              <a:cxnLst/>
              <a:rect l="l" t="t" r="r" b="b"/>
              <a:pathLst>
                <a:path w="297" h="117" extrusionOk="0">
                  <a:moveTo>
                    <a:pt x="232" y="9"/>
                  </a:moveTo>
                  <a:lnTo>
                    <a:pt x="248" y="8"/>
                  </a:lnTo>
                  <a:lnTo>
                    <a:pt x="265" y="18"/>
                  </a:lnTo>
                  <a:lnTo>
                    <a:pt x="268" y="25"/>
                  </a:lnTo>
                  <a:lnTo>
                    <a:pt x="269" y="34"/>
                  </a:lnTo>
                  <a:lnTo>
                    <a:pt x="282" y="38"/>
                  </a:lnTo>
                  <a:lnTo>
                    <a:pt x="288" y="44"/>
                  </a:lnTo>
                  <a:lnTo>
                    <a:pt x="279" y="49"/>
                  </a:lnTo>
                  <a:lnTo>
                    <a:pt x="288" y="71"/>
                  </a:lnTo>
                  <a:lnTo>
                    <a:pt x="285" y="77"/>
                  </a:lnTo>
                  <a:lnTo>
                    <a:pt x="297" y="92"/>
                  </a:lnTo>
                  <a:lnTo>
                    <a:pt x="289" y="95"/>
                  </a:lnTo>
                  <a:lnTo>
                    <a:pt x="283" y="91"/>
                  </a:lnTo>
                  <a:lnTo>
                    <a:pt x="265" y="88"/>
                  </a:lnTo>
                  <a:lnTo>
                    <a:pt x="258" y="91"/>
                  </a:lnTo>
                  <a:lnTo>
                    <a:pt x="241" y="94"/>
                  </a:lnTo>
                  <a:lnTo>
                    <a:pt x="232" y="94"/>
                  </a:lnTo>
                  <a:lnTo>
                    <a:pt x="215" y="100"/>
                  </a:lnTo>
                  <a:lnTo>
                    <a:pt x="203" y="100"/>
                  </a:lnTo>
                  <a:lnTo>
                    <a:pt x="194" y="97"/>
                  </a:lnTo>
                  <a:lnTo>
                    <a:pt x="177" y="103"/>
                  </a:lnTo>
                  <a:lnTo>
                    <a:pt x="171" y="99"/>
                  </a:lnTo>
                  <a:lnTo>
                    <a:pt x="172" y="109"/>
                  </a:lnTo>
                  <a:lnTo>
                    <a:pt x="169" y="114"/>
                  </a:lnTo>
                  <a:lnTo>
                    <a:pt x="165" y="117"/>
                  </a:lnTo>
                  <a:lnTo>
                    <a:pt x="157" y="109"/>
                  </a:lnTo>
                  <a:lnTo>
                    <a:pt x="163" y="102"/>
                  </a:lnTo>
                  <a:lnTo>
                    <a:pt x="153" y="103"/>
                  </a:lnTo>
                  <a:lnTo>
                    <a:pt x="140" y="99"/>
                  </a:lnTo>
                  <a:lnTo>
                    <a:pt x="130" y="110"/>
                  </a:lnTo>
                  <a:lnTo>
                    <a:pt x="106" y="112"/>
                  </a:lnTo>
                  <a:lnTo>
                    <a:pt x="92" y="102"/>
                  </a:lnTo>
                  <a:lnTo>
                    <a:pt x="76" y="102"/>
                  </a:lnTo>
                  <a:lnTo>
                    <a:pt x="73" y="109"/>
                  </a:lnTo>
                  <a:lnTo>
                    <a:pt x="62" y="111"/>
                  </a:lnTo>
                  <a:lnTo>
                    <a:pt x="46" y="102"/>
                  </a:lnTo>
                  <a:lnTo>
                    <a:pt x="29" y="102"/>
                  </a:lnTo>
                  <a:lnTo>
                    <a:pt x="17" y="83"/>
                  </a:lnTo>
                  <a:lnTo>
                    <a:pt x="5" y="72"/>
                  </a:lnTo>
                  <a:lnTo>
                    <a:pt x="11" y="57"/>
                  </a:lnTo>
                  <a:lnTo>
                    <a:pt x="0" y="48"/>
                  </a:lnTo>
                  <a:lnTo>
                    <a:pt x="15" y="31"/>
                  </a:lnTo>
                  <a:lnTo>
                    <a:pt x="39" y="30"/>
                  </a:lnTo>
                  <a:lnTo>
                    <a:pt x="44" y="15"/>
                  </a:lnTo>
                  <a:lnTo>
                    <a:pt x="74" y="18"/>
                  </a:lnTo>
                  <a:lnTo>
                    <a:pt x="90" y="6"/>
                  </a:lnTo>
                  <a:lnTo>
                    <a:pt x="107" y="0"/>
                  </a:lnTo>
                  <a:lnTo>
                    <a:pt x="132" y="0"/>
                  </a:lnTo>
                  <a:lnTo>
                    <a:pt x="162" y="13"/>
                  </a:lnTo>
                  <a:lnTo>
                    <a:pt x="185" y="20"/>
                  </a:lnTo>
                  <a:lnTo>
                    <a:pt x="202" y="17"/>
                  </a:lnTo>
                  <a:lnTo>
                    <a:pt x="216" y="20"/>
                  </a:lnTo>
                  <a:lnTo>
                    <a:pt x="232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8375744" y="3139916"/>
              <a:ext cx="71421" cy="58724"/>
            </a:xfrm>
            <a:custGeom>
              <a:avLst/>
              <a:gdLst/>
              <a:ahLst/>
              <a:cxnLst/>
              <a:rect l="l" t="t" r="r" b="b"/>
              <a:pathLst>
                <a:path w="45" h="37" extrusionOk="0">
                  <a:moveTo>
                    <a:pt x="1" y="25"/>
                  </a:moveTo>
                  <a:lnTo>
                    <a:pt x="4" y="23"/>
                  </a:lnTo>
                  <a:lnTo>
                    <a:pt x="8" y="11"/>
                  </a:lnTo>
                  <a:lnTo>
                    <a:pt x="0" y="6"/>
                  </a:lnTo>
                  <a:lnTo>
                    <a:pt x="14" y="0"/>
                  </a:lnTo>
                  <a:lnTo>
                    <a:pt x="28" y="2"/>
                  </a:lnTo>
                  <a:lnTo>
                    <a:pt x="31" y="10"/>
                  </a:lnTo>
                  <a:lnTo>
                    <a:pt x="45" y="16"/>
                  </a:lnTo>
                  <a:lnTo>
                    <a:pt x="42" y="21"/>
                  </a:lnTo>
                  <a:lnTo>
                    <a:pt x="25" y="22"/>
                  </a:lnTo>
                  <a:lnTo>
                    <a:pt x="19" y="28"/>
                  </a:lnTo>
                  <a:lnTo>
                    <a:pt x="7" y="37"/>
                  </a:lnTo>
                  <a:lnTo>
                    <a:pt x="1" y="29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10864402" y="3647801"/>
              <a:ext cx="38092" cy="99989"/>
            </a:xfrm>
            <a:custGeom>
              <a:avLst/>
              <a:gdLst/>
              <a:ahLst/>
              <a:cxnLst/>
              <a:rect l="l" t="t" r="r" b="b"/>
              <a:pathLst>
                <a:path w="24" h="63" extrusionOk="0">
                  <a:moveTo>
                    <a:pt x="20" y="47"/>
                  </a:moveTo>
                  <a:lnTo>
                    <a:pt x="16" y="63"/>
                  </a:lnTo>
                  <a:lnTo>
                    <a:pt x="4" y="47"/>
                  </a:lnTo>
                  <a:lnTo>
                    <a:pt x="0" y="33"/>
                  </a:lnTo>
                  <a:lnTo>
                    <a:pt x="6" y="14"/>
                  </a:lnTo>
                  <a:lnTo>
                    <a:pt x="15" y="0"/>
                  </a:lnTo>
                  <a:lnTo>
                    <a:pt x="24" y="5"/>
                  </a:lnTo>
                  <a:lnTo>
                    <a:pt x="23" y="17"/>
                  </a:lnTo>
                  <a:lnTo>
                    <a:pt x="20" y="47"/>
                  </a:lnTo>
                  <a:lnTo>
                    <a:pt x="20" y="4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8528110" y="4441371"/>
              <a:ext cx="280926" cy="323777"/>
            </a:xfrm>
            <a:custGeom>
              <a:avLst/>
              <a:gdLst/>
              <a:ahLst/>
              <a:cxnLst/>
              <a:rect l="l" t="t" r="r" b="b"/>
              <a:pathLst>
                <a:path w="177" h="204" extrusionOk="0">
                  <a:moveTo>
                    <a:pt x="38" y="1"/>
                  </a:moveTo>
                  <a:lnTo>
                    <a:pt x="38" y="12"/>
                  </a:lnTo>
                  <a:lnTo>
                    <a:pt x="35" y="25"/>
                  </a:lnTo>
                  <a:lnTo>
                    <a:pt x="39" y="33"/>
                  </a:lnTo>
                  <a:lnTo>
                    <a:pt x="46" y="28"/>
                  </a:lnTo>
                  <a:lnTo>
                    <a:pt x="56" y="27"/>
                  </a:lnTo>
                  <a:lnTo>
                    <a:pt x="58" y="30"/>
                  </a:lnTo>
                  <a:lnTo>
                    <a:pt x="68" y="24"/>
                  </a:lnTo>
                  <a:lnTo>
                    <a:pt x="61" y="19"/>
                  </a:lnTo>
                  <a:lnTo>
                    <a:pt x="67" y="10"/>
                  </a:lnTo>
                  <a:lnTo>
                    <a:pt x="75" y="1"/>
                  </a:lnTo>
                  <a:lnTo>
                    <a:pt x="136" y="40"/>
                  </a:lnTo>
                  <a:lnTo>
                    <a:pt x="137" y="51"/>
                  </a:lnTo>
                  <a:lnTo>
                    <a:pt x="161" y="70"/>
                  </a:lnTo>
                  <a:lnTo>
                    <a:pt x="152" y="93"/>
                  </a:lnTo>
                  <a:lnTo>
                    <a:pt x="154" y="104"/>
                  </a:lnTo>
                  <a:lnTo>
                    <a:pt x="164" y="111"/>
                  </a:lnTo>
                  <a:lnTo>
                    <a:pt x="164" y="116"/>
                  </a:lnTo>
                  <a:lnTo>
                    <a:pt x="160" y="127"/>
                  </a:lnTo>
                  <a:lnTo>
                    <a:pt x="160" y="133"/>
                  </a:lnTo>
                  <a:lnTo>
                    <a:pt x="159" y="142"/>
                  </a:lnTo>
                  <a:lnTo>
                    <a:pt x="164" y="154"/>
                  </a:lnTo>
                  <a:lnTo>
                    <a:pt x="171" y="173"/>
                  </a:lnTo>
                  <a:lnTo>
                    <a:pt x="177" y="177"/>
                  </a:lnTo>
                  <a:lnTo>
                    <a:pt x="163" y="188"/>
                  </a:lnTo>
                  <a:lnTo>
                    <a:pt x="145" y="196"/>
                  </a:lnTo>
                  <a:lnTo>
                    <a:pt x="135" y="196"/>
                  </a:lnTo>
                  <a:lnTo>
                    <a:pt x="129" y="201"/>
                  </a:lnTo>
                  <a:lnTo>
                    <a:pt x="117" y="201"/>
                  </a:lnTo>
                  <a:lnTo>
                    <a:pt x="112" y="204"/>
                  </a:lnTo>
                  <a:lnTo>
                    <a:pt x="93" y="199"/>
                  </a:lnTo>
                  <a:lnTo>
                    <a:pt x="86" y="199"/>
                  </a:lnTo>
                  <a:lnTo>
                    <a:pt x="86" y="199"/>
                  </a:lnTo>
                  <a:lnTo>
                    <a:pt x="81" y="192"/>
                  </a:lnTo>
                  <a:lnTo>
                    <a:pt x="80" y="172"/>
                  </a:lnTo>
                  <a:lnTo>
                    <a:pt x="72" y="161"/>
                  </a:lnTo>
                  <a:lnTo>
                    <a:pt x="71" y="165"/>
                  </a:lnTo>
                  <a:lnTo>
                    <a:pt x="68" y="160"/>
                  </a:lnTo>
                  <a:lnTo>
                    <a:pt x="52" y="156"/>
                  </a:lnTo>
                  <a:lnTo>
                    <a:pt x="42" y="151"/>
                  </a:lnTo>
                  <a:lnTo>
                    <a:pt x="31" y="147"/>
                  </a:lnTo>
                  <a:lnTo>
                    <a:pt x="25" y="144"/>
                  </a:lnTo>
                  <a:lnTo>
                    <a:pt x="23" y="144"/>
                  </a:lnTo>
                  <a:lnTo>
                    <a:pt x="16" y="124"/>
                  </a:lnTo>
                  <a:lnTo>
                    <a:pt x="15" y="113"/>
                  </a:lnTo>
                  <a:lnTo>
                    <a:pt x="1" y="100"/>
                  </a:lnTo>
                  <a:lnTo>
                    <a:pt x="6" y="93"/>
                  </a:lnTo>
                  <a:lnTo>
                    <a:pt x="2" y="85"/>
                  </a:lnTo>
                  <a:lnTo>
                    <a:pt x="3" y="77"/>
                  </a:lnTo>
                  <a:lnTo>
                    <a:pt x="0" y="74"/>
                  </a:lnTo>
                  <a:lnTo>
                    <a:pt x="1" y="66"/>
                  </a:lnTo>
                  <a:lnTo>
                    <a:pt x="3" y="66"/>
                  </a:lnTo>
                  <a:lnTo>
                    <a:pt x="9" y="59"/>
                  </a:lnTo>
                  <a:lnTo>
                    <a:pt x="15" y="49"/>
                  </a:lnTo>
                  <a:lnTo>
                    <a:pt x="19" y="45"/>
                  </a:lnTo>
                  <a:lnTo>
                    <a:pt x="19" y="39"/>
                  </a:lnTo>
                  <a:lnTo>
                    <a:pt x="16" y="34"/>
                  </a:lnTo>
                  <a:lnTo>
                    <a:pt x="15" y="27"/>
                  </a:lnTo>
                  <a:lnTo>
                    <a:pt x="20" y="24"/>
                  </a:lnTo>
                  <a:lnTo>
                    <a:pt x="21" y="13"/>
                  </a:lnTo>
                  <a:lnTo>
                    <a:pt x="14" y="2"/>
                  </a:lnTo>
                  <a:lnTo>
                    <a:pt x="20" y="0"/>
                  </a:lnTo>
                  <a:lnTo>
                    <a:pt x="38" y="1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8528110" y="4282658"/>
              <a:ext cx="146018" cy="171411"/>
            </a:xfrm>
            <a:custGeom>
              <a:avLst/>
              <a:gdLst/>
              <a:ahLst/>
              <a:cxnLst/>
              <a:rect l="l" t="t" r="r" b="b"/>
              <a:pathLst>
                <a:path w="92" h="108" extrusionOk="0">
                  <a:moveTo>
                    <a:pt x="74" y="0"/>
                  </a:moveTo>
                  <a:lnTo>
                    <a:pt x="82" y="13"/>
                  </a:lnTo>
                  <a:lnTo>
                    <a:pt x="84" y="23"/>
                  </a:lnTo>
                  <a:lnTo>
                    <a:pt x="92" y="44"/>
                  </a:lnTo>
                  <a:lnTo>
                    <a:pt x="86" y="59"/>
                  </a:lnTo>
                  <a:lnTo>
                    <a:pt x="77" y="71"/>
                  </a:lnTo>
                  <a:lnTo>
                    <a:pt x="72" y="79"/>
                  </a:lnTo>
                  <a:lnTo>
                    <a:pt x="72" y="80"/>
                  </a:lnTo>
                  <a:lnTo>
                    <a:pt x="72" y="79"/>
                  </a:lnTo>
                  <a:lnTo>
                    <a:pt x="63" y="75"/>
                  </a:lnTo>
                  <a:lnTo>
                    <a:pt x="56" y="79"/>
                  </a:lnTo>
                  <a:lnTo>
                    <a:pt x="45" y="82"/>
                  </a:lnTo>
                  <a:lnTo>
                    <a:pt x="38" y="93"/>
                  </a:lnTo>
                  <a:lnTo>
                    <a:pt x="38" y="101"/>
                  </a:lnTo>
                  <a:lnTo>
                    <a:pt x="20" y="100"/>
                  </a:lnTo>
                  <a:lnTo>
                    <a:pt x="14" y="102"/>
                  </a:lnTo>
                  <a:lnTo>
                    <a:pt x="4" y="108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84"/>
                  </a:lnTo>
                  <a:lnTo>
                    <a:pt x="5" y="70"/>
                  </a:lnTo>
                  <a:lnTo>
                    <a:pt x="9" y="61"/>
                  </a:lnTo>
                  <a:lnTo>
                    <a:pt x="15" y="51"/>
                  </a:lnTo>
                  <a:lnTo>
                    <a:pt x="21" y="46"/>
                  </a:lnTo>
                  <a:lnTo>
                    <a:pt x="26" y="39"/>
                  </a:lnTo>
                  <a:lnTo>
                    <a:pt x="20" y="36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38" y="13"/>
                  </a:lnTo>
                  <a:lnTo>
                    <a:pt x="52" y="9"/>
                  </a:lnTo>
                  <a:lnTo>
                    <a:pt x="63" y="9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8256707" y="2839947"/>
              <a:ext cx="417421" cy="234897"/>
            </a:xfrm>
            <a:custGeom>
              <a:avLst/>
              <a:gdLst/>
              <a:ahLst/>
              <a:cxnLst/>
              <a:rect l="l" t="t" r="r" b="b"/>
              <a:pathLst>
                <a:path w="263" h="148" extrusionOk="0">
                  <a:moveTo>
                    <a:pt x="180" y="20"/>
                  </a:moveTo>
                  <a:lnTo>
                    <a:pt x="187" y="28"/>
                  </a:lnTo>
                  <a:lnTo>
                    <a:pt x="187" y="32"/>
                  </a:lnTo>
                  <a:lnTo>
                    <a:pt x="207" y="39"/>
                  </a:lnTo>
                  <a:lnTo>
                    <a:pt x="218" y="36"/>
                  </a:lnTo>
                  <a:lnTo>
                    <a:pt x="229" y="44"/>
                  </a:lnTo>
                  <a:lnTo>
                    <a:pt x="237" y="44"/>
                  </a:lnTo>
                  <a:lnTo>
                    <a:pt x="260" y="50"/>
                  </a:lnTo>
                  <a:lnTo>
                    <a:pt x="261" y="56"/>
                  </a:lnTo>
                  <a:lnTo>
                    <a:pt x="257" y="65"/>
                  </a:lnTo>
                  <a:lnTo>
                    <a:pt x="263" y="75"/>
                  </a:lnTo>
                  <a:lnTo>
                    <a:pt x="262" y="82"/>
                  </a:lnTo>
                  <a:lnTo>
                    <a:pt x="248" y="82"/>
                  </a:lnTo>
                  <a:lnTo>
                    <a:pt x="241" y="88"/>
                  </a:lnTo>
                  <a:lnTo>
                    <a:pt x="242" y="96"/>
                  </a:lnTo>
                  <a:lnTo>
                    <a:pt x="231" y="97"/>
                  </a:lnTo>
                  <a:lnTo>
                    <a:pt x="222" y="104"/>
                  </a:lnTo>
                  <a:lnTo>
                    <a:pt x="208" y="105"/>
                  </a:lnTo>
                  <a:lnTo>
                    <a:pt x="196" y="112"/>
                  </a:lnTo>
                  <a:lnTo>
                    <a:pt x="199" y="123"/>
                  </a:lnTo>
                  <a:lnTo>
                    <a:pt x="208" y="128"/>
                  </a:lnTo>
                  <a:lnTo>
                    <a:pt x="223" y="127"/>
                  </a:lnTo>
                  <a:lnTo>
                    <a:pt x="221" y="134"/>
                  </a:lnTo>
                  <a:lnTo>
                    <a:pt x="205" y="137"/>
                  </a:lnTo>
                  <a:lnTo>
                    <a:pt x="186" y="148"/>
                  </a:lnTo>
                  <a:lnTo>
                    <a:pt x="177" y="143"/>
                  </a:lnTo>
                  <a:lnTo>
                    <a:pt x="179" y="135"/>
                  </a:lnTo>
                  <a:lnTo>
                    <a:pt x="162" y="129"/>
                  </a:lnTo>
                  <a:lnTo>
                    <a:pt x="163" y="125"/>
                  </a:lnTo>
                  <a:lnTo>
                    <a:pt x="177" y="120"/>
                  </a:lnTo>
                  <a:lnTo>
                    <a:pt x="172" y="115"/>
                  </a:lnTo>
                  <a:lnTo>
                    <a:pt x="149" y="111"/>
                  </a:lnTo>
                  <a:lnTo>
                    <a:pt x="146" y="103"/>
                  </a:lnTo>
                  <a:lnTo>
                    <a:pt x="132" y="106"/>
                  </a:lnTo>
                  <a:lnTo>
                    <a:pt x="129" y="117"/>
                  </a:lnTo>
                  <a:lnTo>
                    <a:pt x="119" y="130"/>
                  </a:lnTo>
                  <a:lnTo>
                    <a:pt x="112" y="127"/>
                  </a:lnTo>
                  <a:lnTo>
                    <a:pt x="105" y="130"/>
                  </a:lnTo>
                  <a:lnTo>
                    <a:pt x="98" y="126"/>
                  </a:lnTo>
                  <a:lnTo>
                    <a:pt x="101" y="124"/>
                  </a:lnTo>
                  <a:lnTo>
                    <a:pt x="103" y="118"/>
                  </a:lnTo>
                  <a:lnTo>
                    <a:pt x="106" y="112"/>
                  </a:lnTo>
                  <a:lnTo>
                    <a:pt x="105" y="108"/>
                  </a:lnTo>
                  <a:lnTo>
                    <a:pt x="108" y="107"/>
                  </a:lnTo>
                  <a:lnTo>
                    <a:pt x="109" y="110"/>
                  </a:lnTo>
                  <a:lnTo>
                    <a:pt x="118" y="111"/>
                  </a:lnTo>
                  <a:lnTo>
                    <a:pt x="122" y="109"/>
                  </a:lnTo>
                  <a:lnTo>
                    <a:pt x="119" y="107"/>
                  </a:lnTo>
                  <a:lnTo>
                    <a:pt x="120" y="104"/>
                  </a:lnTo>
                  <a:lnTo>
                    <a:pt x="114" y="100"/>
                  </a:lnTo>
                  <a:lnTo>
                    <a:pt x="111" y="91"/>
                  </a:lnTo>
                  <a:lnTo>
                    <a:pt x="105" y="88"/>
                  </a:lnTo>
                  <a:lnTo>
                    <a:pt x="105" y="82"/>
                  </a:lnTo>
                  <a:lnTo>
                    <a:pt x="97" y="77"/>
                  </a:lnTo>
                  <a:lnTo>
                    <a:pt x="92" y="77"/>
                  </a:lnTo>
                  <a:lnTo>
                    <a:pt x="80" y="71"/>
                  </a:lnTo>
                  <a:lnTo>
                    <a:pt x="70" y="73"/>
                  </a:lnTo>
                  <a:lnTo>
                    <a:pt x="67" y="75"/>
                  </a:lnTo>
                  <a:lnTo>
                    <a:pt x="60" y="75"/>
                  </a:lnTo>
                  <a:lnTo>
                    <a:pt x="58" y="80"/>
                  </a:lnTo>
                  <a:lnTo>
                    <a:pt x="47" y="82"/>
                  </a:lnTo>
                  <a:lnTo>
                    <a:pt x="42" y="85"/>
                  </a:lnTo>
                  <a:lnTo>
                    <a:pt x="35" y="80"/>
                  </a:lnTo>
                  <a:lnTo>
                    <a:pt x="26" y="80"/>
                  </a:lnTo>
                  <a:lnTo>
                    <a:pt x="16" y="78"/>
                  </a:lnTo>
                  <a:lnTo>
                    <a:pt x="10" y="82"/>
                  </a:lnTo>
                  <a:lnTo>
                    <a:pt x="9" y="77"/>
                  </a:lnTo>
                  <a:lnTo>
                    <a:pt x="0" y="72"/>
                  </a:lnTo>
                  <a:lnTo>
                    <a:pt x="2" y="65"/>
                  </a:lnTo>
                  <a:lnTo>
                    <a:pt x="5" y="60"/>
                  </a:lnTo>
                  <a:lnTo>
                    <a:pt x="9" y="60"/>
                  </a:lnTo>
                  <a:lnTo>
                    <a:pt x="3" y="52"/>
                  </a:lnTo>
                  <a:lnTo>
                    <a:pt x="15" y="37"/>
                  </a:lnTo>
                  <a:lnTo>
                    <a:pt x="22" y="35"/>
                  </a:lnTo>
                  <a:lnTo>
                    <a:pt x="23" y="30"/>
                  </a:lnTo>
                  <a:lnTo>
                    <a:pt x="13" y="14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8" y="8"/>
                  </a:lnTo>
                  <a:lnTo>
                    <a:pt x="53" y="9"/>
                  </a:lnTo>
                  <a:lnTo>
                    <a:pt x="70" y="14"/>
                  </a:lnTo>
                  <a:lnTo>
                    <a:pt x="81" y="14"/>
                  </a:lnTo>
                  <a:lnTo>
                    <a:pt x="87" y="17"/>
                  </a:lnTo>
                  <a:lnTo>
                    <a:pt x="92" y="13"/>
                  </a:lnTo>
                  <a:lnTo>
                    <a:pt x="97" y="17"/>
                  </a:lnTo>
                  <a:lnTo>
                    <a:pt x="109" y="17"/>
                  </a:lnTo>
                  <a:lnTo>
                    <a:pt x="115" y="19"/>
                  </a:lnTo>
                  <a:lnTo>
                    <a:pt x="115" y="9"/>
                  </a:lnTo>
                  <a:lnTo>
                    <a:pt x="118" y="5"/>
                  </a:lnTo>
                  <a:lnTo>
                    <a:pt x="131" y="4"/>
                  </a:lnTo>
                  <a:lnTo>
                    <a:pt x="136" y="5"/>
                  </a:lnTo>
                  <a:lnTo>
                    <a:pt x="139" y="1"/>
                  </a:lnTo>
                  <a:lnTo>
                    <a:pt x="143" y="2"/>
                  </a:lnTo>
                  <a:lnTo>
                    <a:pt x="157" y="0"/>
                  </a:lnTo>
                  <a:lnTo>
                    <a:pt x="169" y="10"/>
                  </a:lnTo>
                  <a:lnTo>
                    <a:pt x="166" y="14"/>
                  </a:lnTo>
                  <a:lnTo>
                    <a:pt x="169" y="20"/>
                  </a:lnTo>
                  <a:lnTo>
                    <a:pt x="180" y="20"/>
                  </a:lnTo>
                  <a:lnTo>
                    <a:pt x="180" y="2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6261655" y="5319059"/>
              <a:ext cx="131733" cy="147604"/>
            </a:xfrm>
            <a:custGeom>
              <a:avLst/>
              <a:gdLst/>
              <a:ahLst/>
              <a:cxnLst/>
              <a:rect l="l" t="t" r="r" b="b"/>
              <a:pathLst>
                <a:path w="83" h="93" extrusionOk="0">
                  <a:moveTo>
                    <a:pt x="83" y="70"/>
                  </a:moveTo>
                  <a:lnTo>
                    <a:pt x="77" y="82"/>
                  </a:lnTo>
                  <a:lnTo>
                    <a:pt x="62" y="93"/>
                  </a:lnTo>
                  <a:lnTo>
                    <a:pt x="49" y="89"/>
                  </a:lnTo>
                  <a:lnTo>
                    <a:pt x="41" y="91"/>
                  </a:lnTo>
                  <a:lnTo>
                    <a:pt x="25" y="83"/>
                  </a:lnTo>
                  <a:lnTo>
                    <a:pt x="14" y="83"/>
                  </a:lnTo>
                  <a:lnTo>
                    <a:pt x="3" y="73"/>
                  </a:lnTo>
                  <a:lnTo>
                    <a:pt x="1" y="61"/>
                  </a:lnTo>
                  <a:lnTo>
                    <a:pt x="4" y="57"/>
                  </a:lnTo>
                  <a:lnTo>
                    <a:pt x="0" y="37"/>
                  </a:lnTo>
                  <a:lnTo>
                    <a:pt x="2" y="18"/>
                  </a:lnTo>
                  <a:lnTo>
                    <a:pt x="3" y="3"/>
                  </a:lnTo>
                  <a:lnTo>
                    <a:pt x="13" y="0"/>
                  </a:lnTo>
                  <a:lnTo>
                    <a:pt x="31" y="15"/>
                  </a:lnTo>
                  <a:lnTo>
                    <a:pt x="37" y="15"/>
                  </a:lnTo>
                  <a:lnTo>
                    <a:pt x="56" y="27"/>
                  </a:lnTo>
                  <a:lnTo>
                    <a:pt x="70" y="37"/>
                  </a:lnTo>
                  <a:lnTo>
                    <a:pt x="82" y="51"/>
                  </a:lnTo>
                  <a:lnTo>
                    <a:pt x="76" y="60"/>
                  </a:lnTo>
                  <a:lnTo>
                    <a:pt x="83" y="70"/>
                  </a:lnTo>
                  <a:lnTo>
                    <a:pt x="83" y="7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9075679" y="3038340"/>
              <a:ext cx="450752" cy="252354"/>
            </a:xfrm>
            <a:custGeom>
              <a:avLst/>
              <a:gdLst/>
              <a:ahLst/>
              <a:cxnLst/>
              <a:rect l="l" t="t" r="r" b="b"/>
              <a:pathLst>
                <a:path w="284" h="159" extrusionOk="0">
                  <a:moveTo>
                    <a:pt x="243" y="62"/>
                  </a:moveTo>
                  <a:lnTo>
                    <a:pt x="249" y="63"/>
                  </a:lnTo>
                  <a:lnTo>
                    <a:pt x="240" y="76"/>
                  </a:lnTo>
                  <a:lnTo>
                    <a:pt x="253" y="83"/>
                  </a:lnTo>
                  <a:lnTo>
                    <a:pt x="263" y="78"/>
                  </a:lnTo>
                  <a:lnTo>
                    <a:pt x="284" y="88"/>
                  </a:lnTo>
                  <a:lnTo>
                    <a:pt x="268" y="102"/>
                  </a:lnTo>
                  <a:lnTo>
                    <a:pt x="256" y="100"/>
                  </a:lnTo>
                  <a:lnTo>
                    <a:pt x="250" y="100"/>
                  </a:lnTo>
                  <a:lnTo>
                    <a:pt x="246" y="95"/>
                  </a:lnTo>
                  <a:lnTo>
                    <a:pt x="246" y="86"/>
                  </a:lnTo>
                  <a:lnTo>
                    <a:pt x="227" y="91"/>
                  </a:lnTo>
                  <a:lnTo>
                    <a:pt x="226" y="103"/>
                  </a:lnTo>
                  <a:lnTo>
                    <a:pt x="221" y="113"/>
                  </a:lnTo>
                  <a:lnTo>
                    <a:pt x="209" y="112"/>
                  </a:lnTo>
                  <a:lnTo>
                    <a:pt x="206" y="120"/>
                  </a:lnTo>
                  <a:lnTo>
                    <a:pt x="219" y="125"/>
                  </a:lnTo>
                  <a:lnTo>
                    <a:pt x="226" y="140"/>
                  </a:lnTo>
                  <a:lnTo>
                    <a:pt x="222" y="159"/>
                  </a:lnTo>
                  <a:lnTo>
                    <a:pt x="209" y="154"/>
                  </a:lnTo>
                  <a:lnTo>
                    <a:pt x="200" y="154"/>
                  </a:lnTo>
                  <a:lnTo>
                    <a:pt x="198" y="143"/>
                  </a:lnTo>
                  <a:lnTo>
                    <a:pt x="175" y="134"/>
                  </a:lnTo>
                  <a:lnTo>
                    <a:pt x="157" y="126"/>
                  </a:lnTo>
                  <a:lnTo>
                    <a:pt x="144" y="117"/>
                  </a:lnTo>
                  <a:lnTo>
                    <a:pt x="123" y="103"/>
                  </a:lnTo>
                  <a:lnTo>
                    <a:pt x="111" y="84"/>
                  </a:lnTo>
                  <a:lnTo>
                    <a:pt x="104" y="80"/>
                  </a:lnTo>
                  <a:lnTo>
                    <a:pt x="88" y="81"/>
                  </a:lnTo>
                  <a:lnTo>
                    <a:pt x="81" y="77"/>
                  </a:lnTo>
                  <a:lnTo>
                    <a:pt x="75" y="63"/>
                  </a:lnTo>
                  <a:lnTo>
                    <a:pt x="52" y="52"/>
                  </a:lnTo>
                  <a:lnTo>
                    <a:pt x="42" y="63"/>
                  </a:lnTo>
                  <a:lnTo>
                    <a:pt x="31" y="70"/>
                  </a:lnTo>
                  <a:lnTo>
                    <a:pt x="36" y="80"/>
                  </a:lnTo>
                  <a:lnTo>
                    <a:pt x="18" y="80"/>
                  </a:lnTo>
                  <a:lnTo>
                    <a:pt x="0" y="11"/>
                  </a:lnTo>
                  <a:lnTo>
                    <a:pt x="35" y="0"/>
                  </a:lnTo>
                  <a:lnTo>
                    <a:pt x="39" y="1"/>
                  </a:lnTo>
                  <a:lnTo>
                    <a:pt x="66" y="15"/>
                  </a:lnTo>
                  <a:lnTo>
                    <a:pt x="80" y="21"/>
                  </a:lnTo>
                  <a:lnTo>
                    <a:pt x="100" y="38"/>
                  </a:lnTo>
                  <a:lnTo>
                    <a:pt x="117" y="36"/>
                  </a:lnTo>
                  <a:lnTo>
                    <a:pt x="142" y="35"/>
                  </a:lnTo>
                  <a:lnTo>
                    <a:pt x="165" y="48"/>
                  </a:lnTo>
                  <a:lnTo>
                    <a:pt x="169" y="67"/>
                  </a:lnTo>
                  <a:lnTo>
                    <a:pt x="177" y="67"/>
                  </a:lnTo>
                  <a:lnTo>
                    <a:pt x="184" y="83"/>
                  </a:lnTo>
                  <a:lnTo>
                    <a:pt x="204" y="83"/>
                  </a:lnTo>
                  <a:lnTo>
                    <a:pt x="211" y="92"/>
                  </a:lnTo>
                  <a:lnTo>
                    <a:pt x="217" y="92"/>
                  </a:lnTo>
                  <a:lnTo>
                    <a:pt x="220" y="78"/>
                  </a:lnTo>
                  <a:lnTo>
                    <a:pt x="235" y="66"/>
                  </a:lnTo>
                  <a:lnTo>
                    <a:pt x="243" y="62"/>
                  </a:lnTo>
                  <a:lnTo>
                    <a:pt x="243" y="6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5793443" y="4044586"/>
              <a:ext cx="360283" cy="344409"/>
            </a:xfrm>
            <a:custGeom>
              <a:avLst/>
              <a:gdLst/>
              <a:ahLst/>
              <a:cxnLst/>
              <a:rect l="l" t="t" r="r" b="b"/>
              <a:pathLst>
                <a:path w="227" h="217" extrusionOk="0">
                  <a:moveTo>
                    <a:pt x="227" y="72"/>
                  </a:moveTo>
                  <a:lnTo>
                    <a:pt x="212" y="83"/>
                  </a:lnTo>
                  <a:lnTo>
                    <a:pt x="211" y="90"/>
                  </a:lnTo>
                  <a:lnTo>
                    <a:pt x="216" y="97"/>
                  </a:lnTo>
                  <a:lnTo>
                    <a:pt x="212" y="100"/>
                  </a:lnTo>
                  <a:lnTo>
                    <a:pt x="202" y="103"/>
                  </a:lnTo>
                  <a:lnTo>
                    <a:pt x="202" y="112"/>
                  </a:lnTo>
                  <a:lnTo>
                    <a:pt x="197" y="117"/>
                  </a:lnTo>
                  <a:lnTo>
                    <a:pt x="208" y="132"/>
                  </a:lnTo>
                  <a:lnTo>
                    <a:pt x="210" y="137"/>
                  </a:lnTo>
                  <a:lnTo>
                    <a:pt x="204" y="145"/>
                  </a:lnTo>
                  <a:lnTo>
                    <a:pt x="185" y="152"/>
                  </a:lnTo>
                  <a:lnTo>
                    <a:pt x="172" y="154"/>
                  </a:lnTo>
                  <a:lnTo>
                    <a:pt x="168" y="159"/>
                  </a:lnTo>
                  <a:lnTo>
                    <a:pt x="155" y="154"/>
                  </a:lnTo>
                  <a:lnTo>
                    <a:pt x="142" y="152"/>
                  </a:lnTo>
                  <a:lnTo>
                    <a:pt x="139" y="154"/>
                  </a:lnTo>
                  <a:lnTo>
                    <a:pt x="147" y="159"/>
                  </a:lnTo>
                  <a:lnTo>
                    <a:pt x="146" y="172"/>
                  </a:lnTo>
                  <a:lnTo>
                    <a:pt x="147" y="183"/>
                  </a:lnTo>
                  <a:lnTo>
                    <a:pt x="162" y="185"/>
                  </a:lnTo>
                  <a:lnTo>
                    <a:pt x="163" y="189"/>
                  </a:lnTo>
                  <a:lnTo>
                    <a:pt x="150" y="194"/>
                  </a:lnTo>
                  <a:lnTo>
                    <a:pt x="149" y="203"/>
                  </a:lnTo>
                  <a:lnTo>
                    <a:pt x="141" y="206"/>
                  </a:lnTo>
                  <a:lnTo>
                    <a:pt x="129" y="210"/>
                  </a:lnTo>
                  <a:lnTo>
                    <a:pt x="126" y="216"/>
                  </a:lnTo>
                  <a:lnTo>
                    <a:pt x="113" y="217"/>
                  </a:lnTo>
                  <a:lnTo>
                    <a:pt x="104" y="207"/>
                  </a:lnTo>
                  <a:lnTo>
                    <a:pt x="98" y="189"/>
                  </a:lnTo>
                  <a:lnTo>
                    <a:pt x="94" y="181"/>
                  </a:lnTo>
                  <a:lnTo>
                    <a:pt x="88" y="177"/>
                  </a:lnTo>
                  <a:lnTo>
                    <a:pt x="97" y="168"/>
                  </a:lnTo>
                  <a:lnTo>
                    <a:pt x="96" y="163"/>
                  </a:lnTo>
                  <a:lnTo>
                    <a:pt x="92" y="158"/>
                  </a:lnTo>
                  <a:lnTo>
                    <a:pt x="89" y="146"/>
                  </a:lnTo>
                  <a:lnTo>
                    <a:pt x="90" y="132"/>
                  </a:lnTo>
                  <a:lnTo>
                    <a:pt x="94" y="125"/>
                  </a:lnTo>
                  <a:lnTo>
                    <a:pt x="98" y="115"/>
                  </a:lnTo>
                  <a:lnTo>
                    <a:pt x="92" y="112"/>
                  </a:lnTo>
                  <a:lnTo>
                    <a:pt x="82" y="114"/>
                  </a:lnTo>
                  <a:lnTo>
                    <a:pt x="70" y="113"/>
                  </a:lnTo>
                  <a:lnTo>
                    <a:pt x="64" y="115"/>
                  </a:lnTo>
                  <a:lnTo>
                    <a:pt x="53" y="98"/>
                  </a:lnTo>
                  <a:lnTo>
                    <a:pt x="42" y="96"/>
                  </a:lnTo>
                  <a:lnTo>
                    <a:pt x="21" y="98"/>
                  </a:lnTo>
                  <a:lnTo>
                    <a:pt x="17" y="92"/>
                  </a:lnTo>
                  <a:lnTo>
                    <a:pt x="13" y="90"/>
                  </a:lnTo>
                  <a:lnTo>
                    <a:pt x="13" y="86"/>
                  </a:lnTo>
                  <a:lnTo>
                    <a:pt x="15" y="79"/>
                  </a:lnTo>
                  <a:lnTo>
                    <a:pt x="14" y="72"/>
                  </a:lnTo>
                  <a:lnTo>
                    <a:pt x="10" y="67"/>
                  </a:lnTo>
                  <a:lnTo>
                    <a:pt x="9" y="58"/>
                  </a:lnTo>
                  <a:lnTo>
                    <a:pt x="0" y="57"/>
                  </a:lnTo>
                  <a:lnTo>
                    <a:pt x="5" y="46"/>
                  </a:lnTo>
                  <a:lnTo>
                    <a:pt x="8" y="32"/>
                  </a:lnTo>
                  <a:lnTo>
                    <a:pt x="13" y="25"/>
                  </a:lnTo>
                  <a:lnTo>
                    <a:pt x="20" y="20"/>
                  </a:lnTo>
                  <a:lnTo>
                    <a:pt x="25" y="10"/>
                  </a:lnTo>
                  <a:lnTo>
                    <a:pt x="36" y="7"/>
                  </a:lnTo>
                  <a:lnTo>
                    <a:pt x="36" y="12"/>
                  </a:lnTo>
                  <a:lnTo>
                    <a:pt x="25" y="14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21" y="43"/>
                  </a:lnTo>
                  <a:lnTo>
                    <a:pt x="27" y="58"/>
                  </a:lnTo>
                  <a:lnTo>
                    <a:pt x="35" y="57"/>
                  </a:lnTo>
                  <a:lnTo>
                    <a:pt x="39" y="43"/>
                  </a:lnTo>
                  <a:lnTo>
                    <a:pt x="34" y="37"/>
                  </a:lnTo>
                  <a:lnTo>
                    <a:pt x="34" y="23"/>
                  </a:lnTo>
                  <a:lnTo>
                    <a:pt x="56" y="14"/>
                  </a:lnTo>
                  <a:lnTo>
                    <a:pt x="53" y="6"/>
                  </a:lnTo>
                  <a:lnTo>
                    <a:pt x="60" y="0"/>
                  </a:lnTo>
                  <a:lnTo>
                    <a:pt x="64" y="13"/>
                  </a:lnTo>
                  <a:lnTo>
                    <a:pt x="76" y="14"/>
                  </a:lnTo>
                  <a:lnTo>
                    <a:pt x="87" y="24"/>
                  </a:lnTo>
                  <a:lnTo>
                    <a:pt x="87" y="30"/>
                  </a:lnTo>
                  <a:lnTo>
                    <a:pt x="102" y="30"/>
                  </a:lnTo>
                  <a:lnTo>
                    <a:pt x="120" y="29"/>
                  </a:lnTo>
                  <a:lnTo>
                    <a:pt x="130" y="37"/>
                  </a:lnTo>
                  <a:lnTo>
                    <a:pt x="141" y="39"/>
                  </a:lnTo>
                  <a:lnTo>
                    <a:pt x="152" y="33"/>
                  </a:lnTo>
                  <a:lnTo>
                    <a:pt x="152" y="29"/>
                  </a:lnTo>
                  <a:lnTo>
                    <a:pt x="172" y="27"/>
                  </a:lnTo>
                  <a:lnTo>
                    <a:pt x="192" y="27"/>
                  </a:lnTo>
                  <a:lnTo>
                    <a:pt x="178" y="33"/>
                  </a:lnTo>
                  <a:lnTo>
                    <a:pt x="184" y="42"/>
                  </a:lnTo>
                  <a:lnTo>
                    <a:pt x="197" y="43"/>
                  </a:lnTo>
                  <a:lnTo>
                    <a:pt x="210" y="52"/>
                  </a:lnTo>
                  <a:lnTo>
                    <a:pt x="211" y="68"/>
                  </a:lnTo>
                  <a:lnTo>
                    <a:pt x="220" y="67"/>
                  </a:lnTo>
                  <a:lnTo>
                    <a:pt x="227" y="72"/>
                  </a:lnTo>
                  <a:lnTo>
                    <a:pt x="227" y="7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10402540" y="3706525"/>
              <a:ext cx="230137" cy="444399"/>
            </a:xfrm>
            <a:custGeom>
              <a:avLst/>
              <a:gdLst/>
              <a:ahLst/>
              <a:cxnLst/>
              <a:rect l="l" t="t" r="r" b="b"/>
              <a:pathLst>
                <a:path w="145" h="280" extrusionOk="0">
                  <a:moveTo>
                    <a:pt x="100" y="34"/>
                  </a:moveTo>
                  <a:lnTo>
                    <a:pt x="80" y="50"/>
                  </a:lnTo>
                  <a:lnTo>
                    <a:pt x="69" y="68"/>
                  </a:lnTo>
                  <a:lnTo>
                    <a:pt x="68" y="82"/>
                  </a:lnTo>
                  <a:lnTo>
                    <a:pt x="83" y="102"/>
                  </a:lnTo>
                  <a:lnTo>
                    <a:pt x="103" y="126"/>
                  </a:lnTo>
                  <a:lnTo>
                    <a:pt x="120" y="138"/>
                  </a:lnTo>
                  <a:lnTo>
                    <a:pt x="131" y="153"/>
                  </a:lnTo>
                  <a:lnTo>
                    <a:pt x="143" y="188"/>
                  </a:lnTo>
                  <a:lnTo>
                    <a:pt x="145" y="222"/>
                  </a:lnTo>
                  <a:lnTo>
                    <a:pt x="132" y="234"/>
                  </a:lnTo>
                  <a:lnTo>
                    <a:pt x="114" y="247"/>
                  </a:lnTo>
                  <a:lnTo>
                    <a:pt x="101" y="262"/>
                  </a:lnTo>
                  <a:lnTo>
                    <a:pt x="82" y="280"/>
                  </a:lnTo>
                  <a:lnTo>
                    <a:pt x="75" y="268"/>
                  </a:lnTo>
                  <a:lnTo>
                    <a:pt x="79" y="255"/>
                  </a:lnTo>
                  <a:lnTo>
                    <a:pt x="66" y="245"/>
                  </a:lnTo>
                  <a:lnTo>
                    <a:pt x="79" y="237"/>
                  </a:lnTo>
                  <a:lnTo>
                    <a:pt x="97" y="236"/>
                  </a:lnTo>
                  <a:lnTo>
                    <a:pt x="88" y="224"/>
                  </a:lnTo>
                  <a:lnTo>
                    <a:pt x="115" y="209"/>
                  </a:lnTo>
                  <a:lnTo>
                    <a:pt x="114" y="187"/>
                  </a:lnTo>
                  <a:lnTo>
                    <a:pt x="109" y="173"/>
                  </a:lnTo>
                  <a:lnTo>
                    <a:pt x="110" y="155"/>
                  </a:lnTo>
                  <a:lnTo>
                    <a:pt x="104" y="142"/>
                  </a:lnTo>
                  <a:lnTo>
                    <a:pt x="89" y="128"/>
                  </a:lnTo>
                  <a:lnTo>
                    <a:pt x="77" y="111"/>
                  </a:lnTo>
                  <a:lnTo>
                    <a:pt x="60" y="89"/>
                  </a:lnTo>
                  <a:lnTo>
                    <a:pt x="38" y="77"/>
                  </a:lnTo>
                  <a:lnTo>
                    <a:pt x="42" y="70"/>
                  </a:lnTo>
                  <a:lnTo>
                    <a:pt x="51" y="65"/>
                  </a:lnTo>
                  <a:lnTo>
                    <a:pt x="43" y="49"/>
                  </a:lnTo>
                  <a:lnTo>
                    <a:pt x="23" y="49"/>
                  </a:lnTo>
                  <a:lnTo>
                    <a:pt x="12" y="32"/>
                  </a:lnTo>
                  <a:lnTo>
                    <a:pt x="0" y="16"/>
                  </a:lnTo>
                  <a:lnTo>
                    <a:pt x="8" y="12"/>
                  </a:lnTo>
                  <a:lnTo>
                    <a:pt x="21" y="12"/>
                  </a:lnTo>
                  <a:lnTo>
                    <a:pt x="37" y="10"/>
                  </a:lnTo>
                  <a:lnTo>
                    <a:pt x="49" y="0"/>
                  </a:lnTo>
                  <a:lnTo>
                    <a:pt x="58" y="7"/>
                  </a:lnTo>
                  <a:lnTo>
                    <a:pt x="74" y="10"/>
                  </a:lnTo>
                  <a:lnTo>
                    <a:pt x="73" y="22"/>
                  </a:lnTo>
                  <a:lnTo>
                    <a:pt x="82" y="29"/>
                  </a:lnTo>
                  <a:lnTo>
                    <a:pt x="100" y="34"/>
                  </a:lnTo>
                  <a:lnTo>
                    <a:pt x="100" y="3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8864588" y="3836671"/>
              <a:ext cx="272990" cy="195218"/>
            </a:xfrm>
            <a:custGeom>
              <a:avLst/>
              <a:gdLst/>
              <a:ahLst/>
              <a:cxnLst/>
              <a:rect l="l" t="t" r="r" b="b"/>
              <a:pathLst>
                <a:path w="172" h="123" extrusionOk="0">
                  <a:moveTo>
                    <a:pt x="172" y="46"/>
                  </a:moveTo>
                  <a:lnTo>
                    <a:pt x="160" y="50"/>
                  </a:lnTo>
                  <a:lnTo>
                    <a:pt x="158" y="59"/>
                  </a:lnTo>
                  <a:lnTo>
                    <a:pt x="158" y="66"/>
                  </a:lnTo>
                  <a:lnTo>
                    <a:pt x="142" y="74"/>
                  </a:lnTo>
                  <a:lnTo>
                    <a:pt x="116" y="83"/>
                  </a:lnTo>
                  <a:lnTo>
                    <a:pt x="102" y="96"/>
                  </a:lnTo>
                  <a:lnTo>
                    <a:pt x="94" y="97"/>
                  </a:lnTo>
                  <a:lnTo>
                    <a:pt x="89" y="96"/>
                  </a:lnTo>
                  <a:lnTo>
                    <a:pt x="79" y="103"/>
                  </a:lnTo>
                  <a:lnTo>
                    <a:pt x="69" y="107"/>
                  </a:lnTo>
                  <a:lnTo>
                    <a:pt x="56" y="108"/>
                  </a:lnTo>
                  <a:lnTo>
                    <a:pt x="51" y="109"/>
                  </a:lnTo>
                  <a:lnTo>
                    <a:pt x="48" y="114"/>
                  </a:lnTo>
                  <a:lnTo>
                    <a:pt x="44" y="116"/>
                  </a:lnTo>
                  <a:lnTo>
                    <a:pt x="41" y="120"/>
                  </a:lnTo>
                  <a:lnTo>
                    <a:pt x="33" y="120"/>
                  </a:lnTo>
                  <a:lnTo>
                    <a:pt x="28" y="123"/>
                  </a:lnTo>
                  <a:lnTo>
                    <a:pt x="16" y="122"/>
                  </a:lnTo>
                  <a:lnTo>
                    <a:pt x="11" y="111"/>
                  </a:lnTo>
                  <a:lnTo>
                    <a:pt x="11" y="100"/>
                  </a:lnTo>
                  <a:lnTo>
                    <a:pt x="8" y="94"/>
                  </a:lnTo>
                  <a:lnTo>
                    <a:pt x="5" y="80"/>
                  </a:lnTo>
                  <a:lnTo>
                    <a:pt x="0" y="73"/>
                  </a:lnTo>
                  <a:lnTo>
                    <a:pt x="2" y="71"/>
                  </a:lnTo>
                  <a:lnTo>
                    <a:pt x="0" y="63"/>
                  </a:lnTo>
                  <a:lnTo>
                    <a:pt x="2" y="60"/>
                  </a:lnTo>
                  <a:lnTo>
                    <a:pt x="1" y="51"/>
                  </a:lnTo>
                  <a:lnTo>
                    <a:pt x="8" y="45"/>
                  </a:lnTo>
                  <a:lnTo>
                    <a:pt x="5" y="37"/>
                  </a:lnTo>
                  <a:lnTo>
                    <a:pt x="10" y="28"/>
                  </a:lnTo>
                  <a:lnTo>
                    <a:pt x="17" y="32"/>
                  </a:lnTo>
                  <a:lnTo>
                    <a:pt x="21" y="31"/>
                  </a:lnTo>
                  <a:lnTo>
                    <a:pt x="40" y="31"/>
                  </a:lnTo>
                  <a:lnTo>
                    <a:pt x="43" y="32"/>
                  </a:lnTo>
                  <a:lnTo>
                    <a:pt x="59" y="34"/>
                  </a:lnTo>
                  <a:lnTo>
                    <a:pt x="66" y="34"/>
                  </a:lnTo>
                  <a:lnTo>
                    <a:pt x="71" y="40"/>
                  </a:lnTo>
                  <a:lnTo>
                    <a:pt x="78" y="37"/>
                  </a:lnTo>
                  <a:lnTo>
                    <a:pt x="88" y="17"/>
                  </a:lnTo>
                  <a:lnTo>
                    <a:pt x="103" y="8"/>
                  </a:lnTo>
                  <a:lnTo>
                    <a:pt x="151" y="0"/>
                  </a:lnTo>
                  <a:lnTo>
                    <a:pt x="165" y="32"/>
                  </a:lnTo>
                  <a:lnTo>
                    <a:pt x="172" y="46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8317018" y="4660396"/>
              <a:ext cx="311083" cy="292033"/>
            </a:xfrm>
            <a:custGeom>
              <a:avLst/>
              <a:gdLst/>
              <a:ahLst/>
              <a:cxnLst/>
              <a:rect l="l" t="t" r="r" b="b"/>
              <a:pathLst>
                <a:path w="196" h="184" extrusionOk="0">
                  <a:moveTo>
                    <a:pt x="156" y="6"/>
                  </a:moveTo>
                  <a:lnTo>
                    <a:pt x="158" y="6"/>
                  </a:lnTo>
                  <a:lnTo>
                    <a:pt x="164" y="9"/>
                  </a:lnTo>
                  <a:lnTo>
                    <a:pt x="175" y="13"/>
                  </a:lnTo>
                  <a:lnTo>
                    <a:pt x="185" y="18"/>
                  </a:lnTo>
                  <a:lnTo>
                    <a:pt x="192" y="27"/>
                  </a:lnTo>
                  <a:lnTo>
                    <a:pt x="196" y="43"/>
                  </a:lnTo>
                  <a:lnTo>
                    <a:pt x="193" y="48"/>
                  </a:lnTo>
                  <a:lnTo>
                    <a:pt x="189" y="63"/>
                  </a:lnTo>
                  <a:lnTo>
                    <a:pt x="192" y="80"/>
                  </a:lnTo>
                  <a:lnTo>
                    <a:pt x="186" y="86"/>
                  </a:lnTo>
                  <a:lnTo>
                    <a:pt x="180" y="104"/>
                  </a:lnTo>
                  <a:lnTo>
                    <a:pt x="189" y="109"/>
                  </a:lnTo>
                  <a:lnTo>
                    <a:pt x="138" y="124"/>
                  </a:lnTo>
                  <a:lnTo>
                    <a:pt x="139" y="138"/>
                  </a:lnTo>
                  <a:lnTo>
                    <a:pt x="127" y="141"/>
                  </a:lnTo>
                  <a:lnTo>
                    <a:pt x="116" y="148"/>
                  </a:lnTo>
                  <a:lnTo>
                    <a:pt x="114" y="155"/>
                  </a:lnTo>
                  <a:lnTo>
                    <a:pt x="108" y="156"/>
                  </a:lnTo>
                  <a:lnTo>
                    <a:pt x="94" y="172"/>
                  </a:lnTo>
                  <a:lnTo>
                    <a:pt x="84" y="184"/>
                  </a:lnTo>
                  <a:lnTo>
                    <a:pt x="78" y="184"/>
                  </a:lnTo>
                  <a:lnTo>
                    <a:pt x="73" y="183"/>
                  </a:lnTo>
                  <a:lnTo>
                    <a:pt x="54" y="180"/>
                  </a:lnTo>
                  <a:lnTo>
                    <a:pt x="51" y="179"/>
                  </a:lnTo>
                  <a:lnTo>
                    <a:pt x="51" y="178"/>
                  </a:lnTo>
                  <a:lnTo>
                    <a:pt x="45" y="173"/>
                  </a:lnTo>
                  <a:lnTo>
                    <a:pt x="34" y="172"/>
                  </a:lnTo>
                  <a:lnTo>
                    <a:pt x="21" y="176"/>
                  </a:lnTo>
                  <a:lnTo>
                    <a:pt x="10" y="164"/>
                  </a:lnTo>
                  <a:lnTo>
                    <a:pt x="0" y="149"/>
                  </a:lnTo>
                  <a:lnTo>
                    <a:pt x="2" y="88"/>
                  </a:lnTo>
                  <a:lnTo>
                    <a:pt x="37" y="89"/>
                  </a:lnTo>
                  <a:lnTo>
                    <a:pt x="35" y="82"/>
                  </a:lnTo>
                  <a:lnTo>
                    <a:pt x="38" y="75"/>
                  </a:lnTo>
                  <a:lnTo>
                    <a:pt x="35" y="66"/>
                  </a:lnTo>
                  <a:lnTo>
                    <a:pt x="37" y="57"/>
                  </a:lnTo>
                  <a:lnTo>
                    <a:pt x="36" y="51"/>
                  </a:lnTo>
                  <a:lnTo>
                    <a:pt x="41" y="51"/>
                  </a:lnTo>
                  <a:lnTo>
                    <a:pt x="42" y="57"/>
                  </a:lnTo>
                  <a:lnTo>
                    <a:pt x="50" y="57"/>
                  </a:lnTo>
                  <a:lnTo>
                    <a:pt x="60" y="58"/>
                  </a:lnTo>
                  <a:lnTo>
                    <a:pt x="66" y="67"/>
                  </a:lnTo>
                  <a:lnTo>
                    <a:pt x="79" y="70"/>
                  </a:lnTo>
                  <a:lnTo>
                    <a:pt x="90" y="64"/>
                  </a:lnTo>
                  <a:lnTo>
                    <a:pt x="93" y="74"/>
                  </a:lnTo>
                  <a:lnTo>
                    <a:pt x="106" y="76"/>
                  </a:lnTo>
                  <a:lnTo>
                    <a:pt x="112" y="85"/>
                  </a:lnTo>
                  <a:lnTo>
                    <a:pt x="118" y="95"/>
                  </a:lnTo>
                  <a:lnTo>
                    <a:pt x="131" y="95"/>
                  </a:lnTo>
                  <a:lnTo>
                    <a:pt x="131" y="75"/>
                  </a:lnTo>
                  <a:lnTo>
                    <a:pt x="125" y="78"/>
                  </a:lnTo>
                  <a:lnTo>
                    <a:pt x="114" y="71"/>
                  </a:lnTo>
                  <a:lnTo>
                    <a:pt x="110" y="67"/>
                  </a:lnTo>
                  <a:lnTo>
                    <a:pt x="112" y="48"/>
                  </a:lnTo>
                  <a:lnTo>
                    <a:pt x="116" y="26"/>
                  </a:lnTo>
                  <a:lnTo>
                    <a:pt x="112" y="18"/>
                  </a:lnTo>
                  <a:lnTo>
                    <a:pt x="117" y="5"/>
                  </a:lnTo>
                  <a:lnTo>
                    <a:pt x="122" y="3"/>
                  </a:lnTo>
                  <a:lnTo>
                    <a:pt x="145" y="0"/>
                  </a:lnTo>
                  <a:lnTo>
                    <a:pt x="147" y="1"/>
                  </a:lnTo>
                  <a:lnTo>
                    <a:pt x="146" y="5"/>
                  </a:lnTo>
                  <a:lnTo>
                    <a:pt x="152" y="6"/>
                  </a:lnTo>
                  <a:lnTo>
                    <a:pt x="155" y="10"/>
                  </a:lnTo>
                  <a:lnTo>
                    <a:pt x="158" y="9"/>
                  </a:lnTo>
                  <a:lnTo>
                    <a:pt x="156" y="6"/>
                  </a:lnTo>
                  <a:lnTo>
                    <a:pt x="156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8402725" y="4879422"/>
              <a:ext cx="201568" cy="203153"/>
            </a:xfrm>
            <a:custGeom>
              <a:avLst/>
              <a:gdLst/>
              <a:ahLst/>
              <a:cxnLst/>
              <a:rect l="l" t="t" r="r" b="b"/>
              <a:pathLst>
                <a:path w="127" h="128" extrusionOk="0">
                  <a:moveTo>
                    <a:pt x="95" y="128"/>
                  </a:moveTo>
                  <a:lnTo>
                    <a:pt x="86" y="126"/>
                  </a:lnTo>
                  <a:lnTo>
                    <a:pt x="80" y="128"/>
                  </a:lnTo>
                  <a:lnTo>
                    <a:pt x="73" y="125"/>
                  </a:lnTo>
                  <a:lnTo>
                    <a:pt x="66" y="125"/>
                  </a:lnTo>
                  <a:lnTo>
                    <a:pt x="56" y="117"/>
                  </a:lnTo>
                  <a:lnTo>
                    <a:pt x="43" y="114"/>
                  </a:lnTo>
                  <a:lnTo>
                    <a:pt x="39" y="102"/>
                  </a:lnTo>
                  <a:lnTo>
                    <a:pt x="39" y="95"/>
                  </a:lnTo>
                  <a:lnTo>
                    <a:pt x="32" y="93"/>
                  </a:lnTo>
                  <a:lnTo>
                    <a:pt x="14" y="72"/>
                  </a:lnTo>
                  <a:lnTo>
                    <a:pt x="9" y="61"/>
                  </a:lnTo>
                  <a:lnTo>
                    <a:pt x="6" y="57"/>
                  </a:lnTo>
                  <a:lnTo>
                    <a:pt x="0" y="42"/>
                  </a:lnTo>
                  <a:lnTo>
                    <a:pt x="19" y="45"/>
                  </a:lnTo>
                  <a:lnTo>
                    <a:pt x="24" y="46"/>
                  </a:lnTo>
                  <a:lnTo>
                    <a:pt x="30" y="46"/>
                  </a:lnTo>
                  <a:lnTo>
                    <a:pt x="40" y="34"/>
                  </a:lnTo>
                  <a:lnTo>
                    <a:pt x="54" y="18"/>
                  </a:lnTo>
                  <a:lnTo>
                    <a:pt x="60" y="17"/>
                  </a:lnTo>
                  <a:lnTo>
                    <a:pt x="62" y="10"/>
                  </a:lnTo>
                  <a:lnTo>
                    <a:pt x="73" y="3"/>
                  </a:lnTo>
                  <a:lnTo>
                    <a:pt x="85" y="0"/>
                  </a:lnTo>
                  <a:lnTo>
                    <a:pt x="86" y="7"/>
                  </a:lnTo>
                  <a:lnTo>
                    <a:pt x="100" y="7"/>
                  </a:lnTo>
                  <a:lnTo>
                    <a:pt x="108" y="11"/>
                  </a:lnTo>
                  <a:lnTo>
                    <a:pt x="111" y="15"/>
                  </a:lnTo>
                  <a:lnTo>
                    <a:pt x="119" y="17"/>
                  </a:lnTo>
                  <a:lnTo>
                    <a:pt x="127" y="23"/>
                  </a:lnTo>
                  <a:lnTo>
                    <a:pt x="126" y="47"/>
                  </a:lnTo>
                  <a:lnTo>
                    <a:pt x="122" y="60"/>
                  </a:lnTo>
                  <a:lnTo>
                    <a:pt x="121" y="74"/>
                  </a:lnTo>
                  <a:lnTo>
                    <a:pt x="123" y="80"/>
                  </a:lnTo>
                  <a:lnTo>
                    <a:pt x="120" y="91"/>
                  </a:lnTo>
                  <a:lnTo>
                    <a:pt x="118" y="93"/>
                  </a:lnTo>
                  <a:lnTo>
                    <a:pt x="113" y="107"/>
                  </a:lnTo>
                  <a:lnTo>
                    <a:pt x="95" y="128"/>
                  </a:lnTo>
                  <a:lnTo>
                    <a:pt x="95" y="12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8831256" y="4047761"/>
              <a:ext cx="263467" cy="414243"/>
            </a:xfrm>
            <a:custGeom>
              <a:avLst/>
              <a:gdLst/>
              <a:ahLst/>
              <a:cxnLst/>
              <a:rect l="l" t="t" r="r" b="b"/>
              <a:pathLst>
                <a:path w="166" h="261" extrusionOk="0">
                  <a:moveTo>
                    <a:pt x="10" y="261"/>
                  </a:moveTo>
                  <a:lnTo>
                    <a:pt x="1" y="245"/>
                  </a:lnTo>
                  <a:lnTo>
                    <a:pt x="0" y="176"/>
                  </a:lnTo>
                  <a:lnTo>
                    <a:pt x="15" y="155"/>
                  </a:lnTo>
                  <a:lnTo>
                    <a:pt x="19" y="148"/>
                  </a:lnTo>
                  <a:lnTo>
                    <a:pt x="29" y="148"/>
                  </a:lnTo>
                  <a:lnTo>
                    <a:pt x="44" y="135"/>
                  </a:lnTo>
                  <a:lnTo>
                    <a:pt x="66" y="134"/>
                  </a:lnTo>
                  <a:lnTo>
                    <a:pt x="112" y="77"/>
                  </a:lnTo>
                  <a:lnTo>
                    <a:pt x="98" y="77"/>
                  </a:lnTo>
                  <a:lnTo>
                    <a:pt x="43" y="55"/>
                  </a:lnTo>
                  <a:lnTo>
                    <a:pt x="36" y="47"/>
                  </a:lnTo>
                  <a:lnTo>
                    <a:pt x="29" y="38"/>
                  </a:lnTo>
                  <a:lnTo>
                    <a:pt x="23" y="28"/>
                  </a:lnTo>
                  <a:lnTo>
                    <a:pt x="26" y="21"/>
                  </a:lnTo>
                  <a:lnTo>
                    <a:pt x="32" y="11"/>
                  </a:lnTo>
                  <a:lnTo>
                    <a:pt x="38" y="15"/>
                  </a:lnTo>
                  <a:lnTo>
                    <a:pt x="41" y="22"/>
                  </a:lnTo>
                  <a:lnTo>
                    <a:pt x="49" y="30"/>
                  </a:lnTo>
                  <a:lnTo>
                    <a:pt x="58" y="30"/>
                  </a:lnTo>
                  <a:lnTo>
                    <a:pt x="73" y="25"/>
                  </a:lnTo>
                  <a:lnTo>
                    <a:pt x="92" y="24"/>
                  </a:lnTo>
                  <a:lnTo>
                    <a:pt x="106" y="18"/>
                  </a:lnTo>
                  <a:lnTo>
                    <a:pt x="114" y="16"/>
                  </a:lnTo>
                  <a:lnTo>
                    <a:pt x="120" y="12"/>
                  </a:lnTo>
                  <a:lnTo>
                    <a:pt x="129" y="12"/>
                  </a:lnTo>
                  <a:lnTo>
                    <a:pt x="135" y="12"/>
                  </a:lnTo>
                  <a:lnTo>
                    <a:pt x="142" y="9"/>
                  </a:lnTo>
                  <a:lnTo>
                    <a:pt x="151" y="7"/>
                  </a:lnTo>
                  <a:lnTo>
                    <a:pt x="158" y="0"/>
                  </a:lnTo>
                  <a:lnTo>
                    <a:pt x="165" y="0"/>
                  </a:lnTo>
                  <a:lnTo>
                    <a:pt x="166" y="6"/>
                  </a:lnTo>
                  <a:lnTo>
                    <a:pt x="164" y="16"/>
                  </a:lnTo>
                  <a:lnTo>
                    <a:pt x="165" y="27"/>
                  </a:lnTo>
                  <a:lnTo>
                    <a:pt x="162" y="33"/>
                  </a:lnTo>
                  <a:lnTo>
                    <a:pt x="157" y="54"/>
                  </a:lnTo>
                  <a:lnTo>
                    <a:pt x="151" y="75"/>
                  </a:lnTo>
                  <a:lnTo>
                    <a:pt x="140" y="99"/>
                  </a:lnTo>
                  <a:lnTo>
                    <a:pt x="127" y="127"/>
                  </a:lnTo>
                  <a:lnTo>
                    <a:pt x="113" y="149"/>
                  </a:lnTo>
                  <a:lnTo>
                    <a:pt x="94" y="175"/>
                  </a:lnTo>
                  <a:lnTo>
                    <a:pt x="77" y="190"/>
                  </a:lnTo>
                  <a:lnTo>
                    <a:pt x="52" y="209"/>
                  </a:lnTo>
                  <a:lnTo>
                    <a:pt x="37" y="224"/>
                  </a:lnTo>
                  <a:lnTo>
                    <a:pt x="18" y="247"/>
                  </a:lnTo>
                  <a:lnTo>
                    <a:pt x="15" y="256"/>
                  </a:lnTo>
                  <a:lnTo>
                    <a:pt x="10" y="261"/>
                  </a:lnTo>
                  <a:lnTo>
                    <a:pt x="10" y="26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8226552" y="3106586"/>
              <a:ext cx="39679" cy="42852"/>
            </a:xfrm>
            <a:custGeom>
              <a:avLst/>
              <a:gdLst/>
              <a:ahLst/>
              <a:cxnLst/>
              <a:rect l="l" t="t" r="r" b="b"/>
              <a:pathLst>
                <a:path w="25" h="27" extrusionOk="0">
                  <a:moveTo>
                    <a:pt x="23" y="19"/>
                  </a:moveTo>
                  <a:lnTo>
                    <a:pt x="20" y="20"/>
                  </a:lnTo>
                  <a:lnTo>
                    <a:pt x="11" y="23"/>
                  </a:lnTo>
                  <a:lnTo>
                    <a:pt x="11" y="27"/>
                  </a:lnTo>
                  <a:lnTo>
                    <a:pt x="9" y="26"/>
                  </a:lnTo>
                  <a:lnTo>
                    <a:pt x="7" y="20"/>
                  </a:lnTo>
                  <a:lnTo>
                    <a:pt x="3" y="17"/>
                  </a:lnTo>
                  <a:lnTo>
                    <a:pt x="0" y="12"/>
                  </a:lnTo>
                  <a:lnTo>
                    <a:pt x="2" y="9"/>
                  </a:lnTo>
                  <a:lnTo>
                    <a:pt x="5" y="7"/>
                  </a:lnTo>
                  <a:lnTo>
                    <a:pt x="7" y="1"/>
                  </a:lnTo>
                  <a:lnTo>
                    <a:pt x="10" y="0"/>
                  </a:lnTo>
                  <a:lnTo>
                    <a:pt x="12" y="3"/>
                  </a:lnTo>
                  <a:lnTo>
                    <a:pt x="15" y="3"/>
                  </a:lnTo>
                  <a:lnTo>
                    <a:pt x="17" y="6"/>
                  </a:lnTo>
                  <a:lnTo>
                    <a:pt x="20" y="8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3" y="19"/>
                  </a:lnTo>
                  <a:lnTo>
                    <a:pt x="23" y="1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8159891" y="5077814"/>
              <a:ext cx="428532" cy="385674"/>
            </a:xfrm>
            <a:custGeom>
              <a:avLst/>
              <a:gdLst/>
              <a:ahLst/>
              <a:cxnLst/>
              <a:rect l="l" t="t" r="r" b="b"/>
              <a:pathLst>
                <a:path w="270" h="243" extrusionOk="0">
                  <a:moveTo>
                    <a:pt x="248" y="3"/>
                  </a:moveTo>
                  <a:lnTo>
                    <a:pt x="254" y="30"/>
                  </a:lnTo>
                  <a:lnTo>
                    <a:pt x="258" y="43"/>
                  </a:lnTo>
                  <a:lnTo>
                    <a:pt x="253" y="65"/>
                  </a:lnTo>
                  <a:lnTo>
                    <a:pt x="255" y="72"/>
                  </a:lnTo>
                  <a:lnTo>
                    <a:pt x="247" y="68"/>
                  </a:lnTo>
                  <a:lnTo>
                    <a:pt x="241" y="69"/>
                  </a:lnTo>
                  <a:lnTo>
                    <a:pt x="240" y="75"/>
                  </a:lnTo>
                  <a:lnTo>
                    <a:pt x="235" y="82"/>
                  </a:lnTo>
                  <a:lnTo>
                    <a:pt x="235" y="89"/>
                  </a:lnTo>
                  <a:lnTo>
                    <a:pt x="244" y="99"/>
                  </a:lnTo>
                  <a:lnTo>
                    <a:pt x="253" y="97"/>
                  </a:lnTo>
                  <a:lnTo>
                    <a:pt x="257" y="89"/>
                  </a:lnTo>
                  <a:lnTo>
                    <a:pt x="270" y="89"/>
                  </a:lnTo>
                  <a:lnTo>
                    <a:pt x="264" y="103"/>
                  </a:lnTo>
                  <a:lnTo>
                    <a:pt x="261" y="118"/>
                  </a:lnTo>
                  <a:lnTo>
                    <a:pt x="256" y="127"/>
                  </a:lnTo>
                  <a:lnTo>
                    <a:pt x="244" y="137"/>
                  </a:lnTo>
                  <a:lnTo>
                    <a:pt x="241" y="139"/>
                  </a:lnTo>
                  <a:lnTo>
                    <a:pt x="233" y="149"/>
                  </a:lnTo>
                  <a:lnTo>
                    <a:pt x="228" y="159"/>
                  </a:lnTo>
                  <a:lnTo>
                    <a:pt x="218" y="172"/>
                  </a:lnTo>
                  <a:lnTo>
                    <a:pt x="198" y="192"/>
                  </a:lnTo>
                  <a:lnTo>
                    <a:pt x="186" y="203"/>
                  </a:lnTo>
                  <a:lnTo>
                    <a:pt x="173" y="212"/>
                  </a:lnTo>
                  <a:lnTo>
                    <a:pt x="156" y="219"/>
                  </a:lnTo>
                  <a:lnTo>
                    <a:pt x="147" y="220"/>
                  </a:lnTo>
                  <a:lnTo>
                    <a:pt x="145" y="226"/>
                  </a:lnTo>
                  <a:lnTo>
                    <a:pt x="136" y="223"/>
                  </a:lnTo>
                  <a:lnTo>
                    <a:pt x="127" y="226"/>
                  </a:lnTo>
                  <a:lnTo>
                    <a:pt x="110" y="223"/>
                  </a:lnTo>
                  <a:lnTo>
                    <a:pt x="101" y="225"/>
                  </a:lnTo>
                  <a:lnTo>
                    <a:pt x="94" y="224"/>
                  </a:lnTo>
                  <a:lnTo>
                    <a:pt x="77" y="232"/>
                  </a:lnTo>
                  <a:lnTo>
                    <a:pt x="64" y="234"/>
                  </a:lnTo>
                  <a:lnTo>
                    <a:pt x="53" y="242"/>
                  </a:lnTo>
                  <a:lnTo>
                    <a:pt x="46" y="243"/>
                  </a:lnTo>
                  <a:lnTo>
                    <a:pt x="40" y="235"/>
                  </a:lnTo>
                  <a:lnTo>
                    <a:pt x="35" y="235"/>
                  </a:lnTo>
                  <a:lnTo>
                    <a:pt x="28" y="226"/>
                  </a:lnTo>
                  <a:lnTo>
                    <a:pt x="27" y="229"/>
                  </a:lnTo>
                  <a:lnTo>
                    <a:pt x="25" y="224"/>
                  </a:lnTo>
                  <a:lnTo>
                    <a:pt x="26" y="213"/>
                  </a:lnTo>
                  <a:lnTo>
                    <a:pt x="22" y="200"/>
                  </a:lnTo>
                  <a:lnTo>
                    <a:pt x="27" y="197"/>
                  </a:lnTo>
                  <a:lnTo>
                    <a:pt x="27" y="182"/>
                  </a:lnTo>
                  <a:lnTo>
                    <a:pt x="18" y="164"/>
                  </a:lnTo>
                  <a:lnTo>
                    <a:pt x="10" y="149"/>
                  </a:lnTo>
                  <a:lnTo>
                    <a:pt x="10" y="148"/>
                  </a:lnTo>
                  <a:lnTo>
                    <a:pt x="0" y="123"/>
                  </a:lnTo>
                  <a:lnTo>
                    <a:pt x="8" y="114"/>
                  </a:lnTo>
                  <a:lnTo>
                    <a:pt x="14" y="120"/>
                  </a:lnTo>
                  <a:lnTo>
                    <a:pt x="16" y="127"/>
                  </a:lnTo>
                  <a:lnTo>
                    <a:pt x="24" y="129"/>
                  </a:lnTo>
                  <a:lnTo>
                    <a:pt x="34" y="132"/>
                  </a:lnTo>
                  <a:lnTo>
                    <a:pt x="42" y="131"/>
                  </a:lnTo>
                  <a:lnTo>
                    <a:pt x="57" y="121"/>
                  </a:lnTo>
                  <a:lnTo>
                    <a:pt x="61" y="51"/>
                  </a:lnTo>
                  <a:lnTo>
                    <a:pt x="64" y="54"/>
                  </a:lnTo>
                  <a:lnTo>
                    <a:pt x="73" y="72"/>
                  </a:lnTo>
                  <a:lnTo>
                    <a:pt x="72" y="83"/>
                  </a:lnTo>
                  <a:lnTo>
                    <a:pt x="75" y="90"/>
                  </a:lnTo>
                  <a:lnTo>
                    <a:pt x="87" y="89"/>
                  </a:lnTo>
                  <a:lnTo>
                    <a:pt x="96" y="80"/>
                  </a:lnTo>
                  <a:lnTo>
                    <a:pt x="103" y="74"/>
                  </a:lnTo>
                  <a:lnTo>
                    <a:pt x="107" y="65"/>
                  </a:lnTo>
                  <a:lnTo>
                    <a:pt x="116" y="60"/>
                  </a:lnTo>
                  <a:lnTo>
                    <a:pt x="123" y="63"/>
                  </a:lnTo>
                  <a:lnTo>
                    <a:pt x="130" y="68"/>
                  </a:lnTo>
                  <a:lnTo>
                    <a:pt x="144" y="69"/>
                  </a:lnTo>
                  <a:lnTo>
                    <a:pt x="154" y="65"/>
                  </a:lnTo>
                  <a:lnTo>
                    <a:pt x="156" y="59"/>
                  </a:lnTo>
                  <a:lnTo>
                    <a:pt x="159" y="50"/>
                  </a:lnTo>
                  <a:lnTo>
                    <a:pt x="168" y="49"/>
                  </a:lnTo>
                  <a:lnTo>
                    <a:pt x="174" y="41"/>
                  </a:lnTo>
                  <a:lnTo>
                    <a:pt x="180" y="29"/>
                  </a:lnTo>
                  <a:lnTo>
                    <a:pt x="195" y="15"/>
                  </a:lnTo>
                  <a:lnTo>
                    <a:pt x="219" y="0"/>
                  </a:lnTo>
                  <a:lnTo>
                    <a:pt x="226" y="0"/>
                  </a:lnTo>
                  <a:lnTo>
                    <a:pt x="233" y="3"/>
                  </a:lnTo>
                  <a:lnTo>
                    <a:pt x="239" y="1"/>
                  </a:lnTo>
                  <a:lnTo>
                    <a:pt x="248" y="3"/>
                  </a:lnTo>
                  <a:lnTo>
                    <a:pt x="248" y="3"/>
                  </a:lnTo>
                  <a:close/>
                  <a:moveTo>
                    <a:pt x="187" y="161"/>
                  </a:moveTo>
                  <a:lnTo>
                    <a:pt x="191" y="155"/>
                  </a:lnTo>
                  <a:lnTo>
                    <a:pt x="200" y="152"/>
                  </a:lnTo>
                  <a:lnTo>
                    <a:pt x="204" y="146"/>
                  </a:lnTo>
                  <a:lnTo>
                    <a:pt x="209" y="137"/>
                  </a:lnTo>
                  <a:lnTo>
                    <a:pt x="204" y="131"/>
                  </a:lnTo>
                  <a:lnTo>
                    <a:pt x="198" y="125"/>
                  </a:lnTo>
                  <a:lnTo>
                    <a:pt x="190" y="129"/>
                  </a:lnTo>
                  <a:lnTo>
                    <a:pt x="180" y="136"/>
                  </a:lnTo>
                  <a:lnTo>
                    <a:pt x="171" y="148"/>
                  </a:lnTo>
                  <a:lnTo>
                    <a:pt x="181" y="163"/>
                  </a:lnTo>
                  <a:lnTo>
                    <a:pt x="187" y="161"/>
                  </a:lnTo>
                  <a:lnTo>
                    <a:pt x="187" y="16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11691309" y="5633312"/>
              <a:ext cx="299972" cy="182521"/>
            </a:xfrm>
            <a:custGeom>
              <a:avLst/>
              <a:gdLst/>
              <a:ahLst/>
              <a:cxnLst/>
              <a:rect l="l" t="t" r="r" b="b"/>
              <a:pathLst>
                <a:path w="189" h="115" extrusionOk="0">
                  <a:moveTo>
                    <a:pt x="175" y="8"/>
                  </a:moveTo>
                  <a:lnTo>
                    <a:pt x="173" y="16"/>
                  </a:lnTo>
                  <a:lnTo>
                    <a:pt x="189" y="8"/>
                  </a:lnTo>
                  <a:lnTo>
                    <a:pt x="188" y="16"/>
                  </a:lnTo>
                  <a:lnTo>
                    <a:pt x="182" y="24"/>
                  </a:lnTo>
                  <a:lnTo>
                    <a:pt x="169" y="33"/>
                  </a:lnTo>
                  <a:lnTo>
                    <a:pt x="148" y="47"/>
                  </a:lnTo>
                  <a:lnTo>
                    <a:pt x="135" y="54"/>
                  </a:lnTo>
                  <a:lnTo>
                    <a:pt x="132" y="63"/>
                  </a:lnTo>
                  <a:lnTo>
                    <a:pt x="120" y="63"/>
                  </a:lnTo>
                  <a:lnTo>
                    <a:pt x="102" y="70"/>
                  </a:lnTo>
                  <a:lnTo>
                    <a:pt x="88" y="82"/>
                  </a:lnTo>
                  <a:lnTo>
                    <a:pt x="63" y="102"/>
                  </a:lnTo>
                  <a:lnTo>
                    <a:pt x="45" y="110"/>
                  </a:lnTo>
                  <a:lnTo>
                    <a:pt x="33" y="115"/>
                  </a:lnTo>
                  <a:lnTo>
                    <a:pt x="20" y="115"/>
                  </a:lnTo>
                  <a:lnTo>
                    <a:pt x="15" y="109"/>
                  </a:lnTo>
                  <a:lnTo>
                    <a:pt x="0" y="107"/>
                  </a:lnTo>
                  <a:lnTo>
                    <a:pt x="3" y="100"/>
                  </a:lnTo>
                  <a:lnTo>
                    <a:pt x="22" y="87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86" y="57"/>
                  </a:lnTo>
                  <a:lnTo>
                    <a:pt x="106" y="47"/>
                  </a:lnTo>
                  <a:lnTo>
                    <a:pt x="123" y="38"/>
                  </a:lnTo>
                  <a:lnTo>
                    <a:pt x="140" y="24"/>
                  </a:lnTo>
                  <a:lnTo>
                    <a:pt x="150" y="19"/>
                  </a:lnTo>
                  <a:lnTo>
                    <a:pt x="160" y="8"/>
                  </a:lnTo>
                  <a:lnTo>
                    <a:pt x="177" y="0"/>
                  </a:lnTo>
                  <a:lnTo>
                    <a:pt x="175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2000805" y="5450792"/>
              <a:ext cx="171413" cy="217437"/>
            </a:xfrm>
            <a:custGeom>
              <a:avLst/>
              <a:gdLst/>
              <a:ahLst/>
              <a:cxnLst/>
              <a:rect l="l" t="t" r="r" b="b"/>
              <a:pathLst>
                <a:path w="108" h="137" extrusionOk="0">
                  <a:moveTo>
                    <a:pt x="66" y="33"/>
                  </a:moveTo>
                  <a:lnTo>
                    <a:pt x="65" y="53"/>
                  </a:lnTo>
                  <a:lnTo>
                    <a:pt x="74" y="39"/>
                  </a:lnTo>
                  <a:lnTo>
                    <a:pt x="77" y="45"/>
                  </a:lnTo>
                  <a:lnTo>
                    <a:pt x="70" y="59"/>
                  </a:lnTo>
                  <a:lnTo>
                    <a:pt x="79" y="65"/>
                  </a:lnTo>
                  <a:lnTo>
                    <a:pt x="88" y="67"/>
                  </a:lnTo>
                  <a:lnTo>
                    <a:pt x="102" y="59"/>
                  </a:lnTo>
                  <a:lnTo>
                    <a:pt x="108" y="62"/>
                  </a:lnTo>
                  <a:lnTo>
                    <a:pt x="94" y="79"/>
                  </a:lnTo>
                  <a:lnTo>
                    <a:pt x="81" y="90"/>
                  </a:lnTo>
                  <a:lnTo>
                    <a:pt x="69" y="89"/>
                  </a:lnTo>
                  <a:lnTo>
                    <a:pt x="61" y="95"/>
                  </a:lnTo>
                  <a:lnTo>
                    <a:pt x="57" y="103"/>
                  </a:lnTo>
                  <a:lnTo>
                    <a:pt x="52" y="107"/>
                  </a:lnTo>
                  <a:lnTo>
                    <a:pt x="38" y="117"/>
                  </a:lnTo>
                  <a:lnTo>
                    <a:pt x="21" y="130"/>
                  </a:lnTo>
                  <a:lnTo>
                    <a:pt x="3" y="137"/>
                  </a:lnTo>
                  <a:lnTo>
                    <a:pt x="5" y="132"/>
                  </a:lnTo>
                  <a:lnTo>
                    <a:pt x="0" y="130"/>
                  </a:lnTo>
                  <a:lnTo>
                    <a:pt x="20" y="114"/>
                  </a:lnTo>
                  <a:lnTo>
                    <a:pt x="23" y="104"/>
                  </a:lnTo>
                  <a:lnTo>
                    <a:pt x="12" y="97"/>
                  </a:lnTo>
                  <a:lnTo>
                    <a:pt x="17" y="89"/>
                  </a:lnTo>
                  <a:lnTo>
                    <a:pt x="33" y="83"/>
                  </a:lnTo>
                  <a:lnTo>
                    <a:pt x="45" y="68"/>
                  </a:lnTo>
                  <a:lnTo>
                    <a:pt x="53" y="56"/>
                  </a:lnTo>
                  <a:lnTo>
                    <a:pt x="54" y="43"/>
                  </a:lnTo>
                  <a:lnTo>
                    <a:pt x="57" y="40"/>
                  </a:lnTo>
                  <a:lnTo>
                    <a:pt x="54" y="32"/>
                  </a:lnTo>
                  <a:lnTo>
                    <a:pt x="52" y="15"/>
                  </a:lnTo>
                  <a:lnTo>
                    <a:pt x="54" y="2"/>
                  </a:lnTo>
                  <a:lnTo>
                    <a:pt x="59" y="0"/>
                  </a:lnTo>
                  <a:lnTo>
                    <a:pt x="62" y="11"/>
                  </a:lnTo>
                  <a:lnTo>
                    <a:pt x="72" y="16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6048976" y="5987245"/>
              <a:ext cx="199981" cy="88880"/>
            </a:xfrm>
            <a:custGeom>
              <a:avLst/>
              <a:gdLst/>
              <a:ahLst/>
              <a:cxnLst/>
              <a:rect l="l" t="t" r="r" b="b"/>
              <a:pathLst>
                <a:path w="126" h="56" extrusionOk="0">
                  <a:moveTo>
                    <a:pt x="84" y="3"/>
                  </a:moveTo>
                  <a:lnTo>
                    <a:pt x="102" y="43"/>
                  </a:lnTo>
                  <a:lnTo>
                    <a:pt x="117" y="43"/>
                  </a:lnTo>
                  <a:lnTo>
                    <a:pt x="126" y="44"/>
                  </a:lnTo>
                  <a:lnTo>
                    <a:pt x="124" y="50"/>
                  </a:lnTo>
                  <a:lnTo>
                    <a:pt x="115" y="56"/>
                  </a:lnTo>
                  <a:lnTo>
                    <a:pt x="108" y="56"/>
                  </a:lnTo>
                  <a:lnTo>
                    <a:pt x="99" y="54"/>
                  </a:lnTo>
                  <a:lnTo>
                    <a:pt x="86" y="49"/>
                  </a:lnTo>
                  <a:lnTo>
                    <a:pt x="70" y="46"/>
                  </a:lnTo>
                  <a:lnTo>
                    <a:pt x="48" y="36"/>
                  </a:lnTo>
                  <a:lnTo>
                    <a:pt x="29" y="27"/>
                  </a:lnTo>
                  <a:lnTo>
                    <a:pt x="0" y="6"/>
                  </a:lnTo>
                  <a:lnTo>
                    <a:pt x="14" y="10"/>
                  </a:lnTo>
                  <a:lnTo>
                    <a:pt x="39" y="22"/>
                  </a:lnTo>
                  <a:lnTo>
                    <a:pt x="60" y="29"/>
                  </a:lnTo>
                  <a:lnTo>
                    <a:pt x="64" y="21"/>
                  </a:lnTo>
                  <a:lnTo>
                    <a:pt x="63" y="8"/>
                  </a:lnTo>
                  <a:lnTo>
                    <a:pt x="74" y="0"/>
                  </a:lnTo>
                  <a:lnTo>
                    <a:pt x="84" y="3"/>
                  </a:lnTo>
                  <a:close/>
                </a:path>
              </a:pathLst>
            </a:custGeom>
            <a:solidFill>
              <a:srgbClr val="E50914"/>
            </a:solidFill>
            <a:ln w="9525" cap="rnd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5891847" y="4942907"/>
              <a:ext cx="288862" cy="1082429"/>
            </a:xfrm>
            <a:custGeom>
              <a:avLst/>
              <a:gdLst/>
              <a:ahLst/>
              <a:cxnLst/>
              <a:rect l="l" t="t" r="r" b="b"/>
              <a:pathLst>
                <a:path w="182" h="682" extrusionOk="0">
                  <a:moveTo>
                    <a:pt x="63" y="97"/>
                  </a:moveTo>
                  <a:lnTo>
                    <a:pt x="65" y="102"/>
                  </a:lnTo>
                  <a:lnTo>
                    <a:pt x="62" y="122"/>
                  </a:lnTo>
                  <a:lnTo>
                    <a:pt x="45" y="131"/>
                  </a:lnTo>
                  <a:lnTo>
                    <a:pt x="50" y="163"/>
                  </a:lnTo>
                  <a:lnTo>
                    <a:pt x="48" y="169"/>
                  </a:lnTo>
                  <a:lnTo>
                    <a:pt x="53" y="177"/>
                  </a:lnTo>
                  <a:lnTo>
                    <a:pt x="44" y="188"/>
                  </a:lnTo>
                  <a:lnTo>
                    <a:pt x="36" y="206"/>
                  </a:lnTo>
                  <a:lnTo>
                    <a:pt x="34" y="224"/>
                  </a:lnTo>
                  <a:lnTo>
                    <a:pt x="39" y="242"/>
                  </a:lnTo>
                  <a:lnTo>
                    <a:pt x="32" y="262"/>
                  </a:lnTo>
                  <a:lnTo>
                    <a:pt x="47" y="294"/>
                  </a:lnTo>
                  <a:lnTo>
                    <a:pt x="51" y="298"/>
                  </a:lnTo>
                  <a:lnTo>
                    <a:pt x="56" y="316"/>
                  </a:lnTo>
                  <a:lnTo>
                    <a:pt x="51" y="334"/>
                  </a:lnTo>
                  <a:lnTo>
                    <a:pt x="55" y="350"/>
                  </a:lnTo>
                  <a:lnTo>
                    <a:pt x="46" y="362"/>
                  </a:lnTo>
                  <a:lnTo>
                    <a:pt x="51" y="379"/>
                  </a:lnTo>
                  <a:lnTo>
                    <a:pt x="61" y="398"/>
                  </a:lnTo>
                  <a:lnTo>
                    <a:pt x="53" y="405"/>
                  </a:lnTo>
                  <a:lnTo>
                    <a:pt x="54" y="422"/>
                  </a:lnTo>
                  <a:lnTo>
                    <a:pt x="56" y="441"/>
                  </a:lnTo>
                  <a:lnTo>
                    <a:pt x="66" y="464"/>
                  </a:lnTo>
                  <a:lnTo>
                    <a:pt x="61" y="468"/>
                  </a:lnTo>
                  <a:lnTo>
                    <a:pt x="72" y="490"/>
                  </a:lnTo>
                  <a:lnTo>
                    <a:pt x="81" y="497"/>
                  </a:lnTo>
                  <a:lnTo>
                    <a:pt x="79" y="505"/>
                  </a:lnTo>
                  <a:lnTo>
                    <a:pt x="87" y="508"/>
                  </a:lnTo>
                  <a:lnTo>
                    <a:pt x="91" y="516"/>
                  </a:lnTo>
                  <a:lnTo>
                    <a:pt x="86" y="519"/>
                  </a:lnTo>
                  <a:lnTo>
                    <a:pt x="91" y="530"/>
                  </a:lnTo>
                  <a:lnTo>
                    <a:pt x="94" y="554"/>
                  </a:lnTo>
                  <a:lnTo>
                    <a:pt x="93" y="571"/>
                  </a:lnTo>
                  <a:lnTo>
                    <a:pt x="98" y="580"/>
                  </a:lnTo>
                  <a:lnTo>
                    <a:pt x="97" y="591"/>
                  </a:lnTo>
                  <a:lnTo>
                    <a:pt x="90" y="600"/>
                  </a:lnTo>
                  <a:lnTo>
                    <a:pt x="99" y="619"/>
                  </a:lnTo>
                  <a:lnTo>
                    <a:pt x="106" y="626"/>
                  </a:lnTo>
                  <a:lnTo>
                    <a:pt x="116" y="625"/>
                  </a:lnTo>
                  <a:lnTo>
                    <a:pt x="121" y="639"/>
                  </a:lnTo>
                  <a:lnTo>
                    <a:pt x="131" y="649"/>
                  </a:lnTo>
                  <a:lnTo>
                    <a:pt x="168" y="651"/>
                  </a:lnTo>
                  <a:lnTo>
                    <a:pt x="182" y="654"/>
                  </a:lnTo>
                  <a:lnTo>
                    <a:pt x="169" y="654"/>
                  </a:lnTo>
                  <a:lnTo>
                    <a:pt x="164" y="659"/>
                  </a:lnTo>
                  <a:lnTo>
                    <a:pt x="154" y="665"/>
                  </a:lnTo>
                  <a:lnTo>
                    <a:pt x="159" y="682"/>
                  </a:lnTo>
                  <a:lnTo>
                    <a:pt x="153" y="682"/>
                  </a:lnTo>
                  <a:lnTo>
                    <a:pt x="135" y="677"/>
                  </a:lnTo>
                  <a:lnTo>
                    <a:pt x="113" y="664"/>
                  </a:lnTo>
                  <a:lnTo>
                    <a:pt x="90" y="654"/>
                  </a:lnTo>
                  <a:lnTo>
                    <a:pt x="81" y="642"/>
                  </a:lnTo>
                  <a:lnTo>
                    <a:pt x="79" y="631"/>
                  </a:lnTo>
                  <a:lnTo>
                    <a:pt x="68" y="619"/>
                  </a:lnTo>
                  <a:lnTo>
                    <a:pt x="53" y="588"/>
                  </a:lnTo>
                  <a:lnTo>
                    <a:pt x="52" y="570"/>
                  </a:lnTo>
                  <a:lnTo>
                    <a:pt x="62" y="556"/>
                  </a:lnTo>
                  <a:lnTo>
                    <a:pt x="37" y="550"/>
                  </a:lnTo>
                  <a:lnTo>
                    <a:pt x="45" y="534"/>
                  </a:lnTo>
                  <a:lnTo>
                    <a:pt x="39" y="502"/>
                  </a:lnTo>
                  <a:lnTo>
                    <a:pt x="59" y="509"/>
                  </a:lnTo>
                  <a:lnTo>
                    <a:pt x="53" y="471"/>
                  </a:lnTo>
                  <a:lnTo>
                    <a:pt x="42" y="465"/>
                  </a:lnTo>
                  <a:lnTo>
                    <a:pt x="45" y="489"/>
                  </a:lnTo>
                  <a:lnTo>
                    <a:pt x="34" y="486"/>
                  </a:lnTo>
                  <a:lnTo>
                    <a:pt x="30" y="459"/>
                  </a:lnTo>
                  <a:lnTo>
                    <a:pt x="24" y="425"/>
                  </a:lnTo>
                  <a:lnTo>
                    <a:pt x="27" y="411"/>
                  </a:lnTo>
                  <a:lnTo>
                    <a:pt x="17" y="393"/>
                  </a:lnTo>
                  <a:lnTo>
                    <a:pt x="10" y="372"/>
                  </a:lnTo>
                  <a:lnTo>
                    <a:pt x="16" y="371"/>
                  </a:lnTo>
                  <a:lnTo>
                    <a:pt x="19" y="340"/>
                  </a:lnTo>
                  <a:lnTo>
                    <a:pt x="22" y="310"/>
                  </a:lnTo>
                  <a:lnTo>
                    <a:pt x="22" y="282"/>
                  </a:lnTo>
                  <a:lnTo>
                    <a:pt x="13" y="253"/>
                  </a:lnTo>
                  <a:lnTo>
                    <a:pt x="14" y="237"/>
                  </a:lnTo>
                  <a:lnTo>
                    <a:pt x="8" y="214"/>
                  </a:lnTo>
                  <a:lnTo>
                    <a:pt x="14" y="191"/>
                  </a:lnTo>
                  <a:lnTo>
                    <a:pt x="11" y="154"/>
                  </a:lnTo>
                  <a:lnTo>
                    <a:pt x="11" y="114"/>
                  </a:lnTo>
                  <a:lnTo>
                    <a:pt x="11" y="72"/>
                  </a:lnTo>
                  <a:lnTo>
                    <a:pt x="7" y="41"/>
                  </a:lnTo>
                  <a:lnTo>
                    <a:pt x="0" y="14"/>
                  </a:lnTo>
                  <a:lnTo>
                    <a:pt x="8" y="9"/>
                  </a:lnTo>
                  <a:lnTo>
                    <a:pt x="12" y="0"/>
                  </a:lnTo>
                  <a:lnTo>
                    <a:pt x="22" y="12"/>
                  </a:lnTo>
                  <a:lnTo>
                    <a:pt x="25" y="26"/>
                  </a:lnTo>
                  <a:lnTo>
                    <a:pt x="34" y="34"/>
                  </a:lnTo>
                  <a:lnTo>
                    <a:pt x="31" y="52"/>
                  </a:lnTo>
                  <a:lnTo>
                    <a:pt x="42" y="74"/>
                  </a:lnTo>
                  <a:lnTo>
                    <a:pt x="51" y="100"/>
                  </a:lnTo>
                  <a:lnTo>
                    <a:pt x="63" y="9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7815478" y="2806617"/>
              <a:ext cx="84119" cy="77769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42" y="49"/>
                  </a:moveTo>
                  <a:lnTo>
                    <a:pt x="33" y="44"/>
                  </a:lnTo>
                  <a:lnTo>
                    <a:pt x="24" y="37"/>
                  </a:lnTo>
                  <a:lnTo>
                    <a:pt x="10" y="41"/>
                  </a:lnTo>
                  <a:lnTo>
                    <a:pt x="0" y="39"/>
                  </a:lnTo>
                  <a:lnTo>
                    <a:pt x="8" y="34"/>
                  </a:lnTo>
                  <a:lnTo>
                    <a:pt x="19" y="7"/>
                  </a:lnTo>
                  <a:lnTo>
                    <a:pt x="39" y="0"/>
                  </a:lnTo>
                  <a:lnTo>
                    <a:pt x="50" y="0"/>
                  </a:lnTo>
                  <a:lnTo>
                    <a:pt x="53" y="6"/>
                  </a:lnTo>
                  <a:lnTo>
                    <a:pt x="50" y="23"/>
                  </a:lnTo>
                  <a:lnTo>
                    <a:pt x="47" y="29"/>
                  </a:lnTo>
                  <a:lnTo>
                    <a:pt x="39" y="29"/>
                  </a:lnTo>
                  <a:lnTo>
                    <a:pt x="42" y="49"/>
                  </a:lnTo>
                  <a:lnTo>
                    <a:pt x="42" y="4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7504396" y="3135155"/>
              <a:ext cx="79358" cy="163475"/>
            </a:xfrm>
            <a:custGeom>
              <a:avLst/>
              <a:gdLst/>
              <a:ahLst/>
              <a:cxnLst/>
              <a:rect l="l" t="t" r="r" b="b"/>
              <a:pathLst>
                <a:path w="50" h="103" extrusionOk="0">
                  <a:moveTo>
                    <a:pt x="32" y="99"/>
                  </a:moveTo>
                  <a:lnTo>
                    <a:pt x="25" y="103"/>
                  </a:lnTo>
                  <a:lnTo>
                    <a:pt x="17" y="101"/>
                  </a:lnTo>
                  <a:lnTo>
                    <a:pt x="9" y="102"/>
                  </a:lnTo>
                  <a:lnTo>
                    <a:pt x="11" y="88"/>
                  </a:lnTo>
                  <a:lnTo>
                    <a:pt x="10" y="76"/>
                  </a:lnTo>
                  <a:lnTo>
                    <a:pt x="4" y="74"/>
                  </a:lnTo>
                  <a:lnTo>
                    <a:pt x="0" y="68"/>
                  </a:lnTo>
                  <a:lnTo>
                    <a:pt x="1" y="55"/>
                  </a:lnTo>
                  <a:lnTo>
                    <a:pt x="8" y="48"/>
                  </a:lnTo>
                  <a:lnTo>
                    <a:pt x="10" y="40"/>
                  </a:lnTo>
                  <a:lnTo>
                    <a:pt x="13" y="29"/>
                  </a:lnTo>
                  <a:lnTo>
                    <a:pt x="13" y="21"/>
                  </a:lnTo>
                  <a:lnTo>
                    <a:pt x="10" y="14"/>
                  </a:lnTo>
                  <a:lnTo>
                    <a:pt x="10" y="8"/>
                  </a:lnTo>
                  <a:lnTo>
                    <a:pt x="15" y="3"/>
                  </a:lnTo>
                  <a:lnTo>
                    <a:pt x="22" y="0"/>
                  </a:lnTo>
                  <a:lnTo>
                    <a:pt x="26" y="10"/>
                  </a:lnTo>
                  <a:lnTo>
                    <a:pt x="35" y="10"/>
                  </a:lnTo>
                  <a:lnTo>
                    <a:pt x="37" y="8"/>
                  </a:lnTo>
                  <a:lnTo>
                    <a:pt x="47" y="8"/>
                  </a:lnTo>
                  <a:lnTo>
                    <a:pt x="50" y="17"/>
                  </a:lnTo>
                  <a:lnTo>
                    <a:pt x="43" y="22"/>
                  </a:lnTo>
                  <a:lnTo>
                    <a:pt x="42" y="37"/>
                  </a:lnTo>
                  <a:lnTo>
                    <a:pt x="40" y="40"/>
                  </a:lnTo>
                  <a:lnTo>
                    <a:pt x="39" y="49"/>
                  </a:lnTo>
                  <a:lnTo>
                    <a:pt x="32" y="51"/>
                  </a:lnTo>
                  <a:lnTo>
                    <a:pt x="38" y="62"/>
                  </a:lnTo>
                  <a:lnTo>
                    <a:pt x="33" y="74"/>
                  </a:lnTo>
                  <a:lnTo>
                    <a:pt x="38" y="80"/>
                  </a:lnTo>
                  <a:lnTo>
                    <a:pt x="36" y="85"/>
                  </a:lnTo>
                  <a:lnTo>
                    <a:pt x="30" y="92"/>
                  </a:lnTo>
                  <a:lnTo>
                    <a:pt x="32" y="99"/>
                  </a:lnTo>
                  <a:lnTo>
                    <a:pt x="32" y="9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10924714" y="2781223"/>
              <a:ext cx="219027" cy="244419"/>
            </a:xfrm>
            <a:custGeom>
              <a:avLst/>
              <a:gdLst/>
              <a:ahLst/>
              <a:cxnLst/>
              <a:rect l="l" t="t" r="r" b="b"/>
              <a:pathLst>
                <a:path w="138" h="154" extrusionOk="0">
                  <a:moveTo>
                    <a:pt x="76" y="66"/>
                  </a:moveTo>
                  <a:lnTo>
                    <a:pt x="116" y="99"/>
                  </a:lnTo>
                  <a:lnTo>
                    <a:pt x="90" y="93"/>
                  </a:lnTo>
                  <a:lnTo>
                    <a:pt x="101" y="119"/>
                  </a:lnTo>
                  <a:lnTo>
                    <a:pt x="129" y="138"/>
                  </a:lnTo>
                  <a:lnTo>
                    <a:pt x="138" y="151"/>
                  </a:lnTo>
                  <a:lnTo>
                    <a:pt x="119" y="140"/>
                  </a:lnTo>
                  <a:lnTo>
                    <a:pt x="119" y="154"/>
                  </a:lnTo>
                  <a:lnTo>
                    <a:pt x="105" y="139"/>
                  </a:lnTo>
                  <a:lnTo>
                    <a:pt x="94" y="121"/>
                  </a:lnTo>
                  <a:lnTo>
                    <a:pt x="77" y="101"/>
                  </a:lnTo>
                  <a:lnTo>
                    <a:pt x="70" y="87"/>
                  </a:lnTo>
                  <a:lnTo>
                    <a:pt x="51" y="62"/>
                  </a:lnTo>
                  <a:lnTo>
                    <a:pt x="27" y="44"/>
                  </a:lnTo>
                  <a:lnTo>
                    <a:pt x="7" y="19"/>
                  </a:lnTo>
                  <a:lnTo>
                    <a:pt x="13" y="11"/>
                  </a:lnTo>
                  <a:lnTo>
                    <a:pt x="0" y="2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9" y="29"/>
                  </a:lnTo>
                  <a:lnTo>
                    <a:pt x="54" y="48"/>
                  </a:lnTo>
                  <a:lnTo>
                    <a:pt x="76" y="6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8180523" y="2757415"/>
              <a:ext cx="68247" cy="25394"/>
            </a:xfrm>
            <a:custGeom>
              <a:avLst/>
              <a:gdLst/>
              <a:ahLst/>
              <a:cxnLst/>
              <a:rect l="l" t="t" r="r" b="b"/>
              <a:pathLst>
                <a:path w="43" h="16" extrusionOk="0">
                  <a:moveTo>
                    <a:pt x="43" y="16"/>
                  </a:moveTo>
                  <a:lnTo>
                    <a:pt x="17" y="16"/>
                  </a:lnTo>
                  <a:lnTo>
                    <a:pt x="0" y="14"/>
                  </a:lnTo>
                  <a:lnTo>
                    <a:pt x="1" y="6"/>
                  </a:lnTo>
                  <a:lnTo>
                    <a:pt x="20" y="0"/>
                  </a:lnTo>
                  <a:lnTo>
                    <a:pt x="35" y="3"/>
                  </a:lnTo>
                  <a:lnTo>
                    <a:pt x="42" y="6"/>
                  </a:lnTo>
                  <a:lnTo>
                    <a:pt x="41" y="12"/>
                  </a:lnTo>
                  <a:lnTo>
                    <a:pt x="43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10307310" y="2263815"/>
              <a:ext cx="74596" cy="14284"/>
            </a:xfrm>
            <a:custGeom>
              <a:avLst/>
              <a:gdLst/>
              <a:ahLst/>
              <a:cxnLst/>
              <a:rect l="l" t="t" r="r" b="b"/>
              <a:pathLst>
                <a:path w="47" h="9" extrusionOk="0">
                  <a:moveTo>
                    <a:pt x="47" y="9"/>
                  </a:moveTo>
                  <a:lnTo>
                    <a:pt x="29" y="9"/>
                  </a:lnTo>
                  <a:lnTo>
                    <a:pt x="3" y="8"/>
                  </a:lnTo>
                  <a:lnTo>
                    <a:pt x="0" y="7"/>
                  </a:lnTo>
                  <a:lnTo>
                    <a:pt x="2" y="1"/>
                  </a:lnTo>
                  <a:lnTo>
                    <a:pt x="14" y="0"/>
                  </a:lnTo>
                  <a:lnTo>
                    <a:pt x="40" y="6"/>
                  </a:lnTo>
                  <a:lnTo>
                    <a:pt x="47" y="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10346989" y="2224136"/>
              <a:ext cx="93642" cy="19046"/>
            </a:xfrm>
            <a:custGeom>
              <a:avLst/>
              <a:gdLst/>
              <a:ahLst/>
              <a:cxnLst/>
              <a:rect l="l" t="t" r="r" b="b"/>
              <a:pathLst>
                <a:path w="59" h="12" extrusionOk="0">
                  <a:moveTo>
                    <a:pt x="59" y="6"/>
                  </a:moveTo>
                  <a:lnTo>
                    <a:pt x="56" y="12"/>
                  </a:lnTo>
                  <a:lnTo>
                    <a:pt x="35" y="11"/>
                  </a:lnTo>
                  <a:lnTo>
                    <a:pt x="5" y="5"/>
                  </a:lnTo>
                  <a:lnTo>
                    <a:pt x="0" y="0"/>
                  </a:lnTo>
                  <a:lnTo>
                    <a:pt x="24" y="2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10172403" y="2209853"/>
              <a:ext cx="161890" cy="34917"/>
            </a:xfrm>
            <a:custGeom>
              <a:avLst/>
              <a:gdLst/>
              <a:ahLst/>
              <a:cxnLst/>
              <a:rect l="l" t="t" r="r" b="b"/>
              <a:pathLst>
                <a:path w="102" h="22" extrusionOk="0">
                  <a:moveTo>
                    <a:pt x="94" y="8"/>
                  </a:moveTo>
                  <a:lnTo>
                    <a:pt x="102" y="19"/>
                  </a:lnTo>
                  <a:lnTo>
                    <a:pt x="60" y="19"/>
                  </a:lnTo>
                  <a:lnTo>
                    <a:pt x="47" y="22"/>
                  </a:lnTo>
                  <a:lnTo>
                    <a:pt x="10" y="12"/>
                  </a:lnTo>
                  <a:lnTo>
                    <a:pt x="0" y="3"/>
                  </a:lnTo>
                  <a:lnTo>
                    <a:pt x="10" y="0"/>
                  </a:lnTo>
                  <a:lnTo>
                    <a:pt x="40" y="0"/>
                  </a:lnTo>
                  <a:lnTo>
                    <a:pt x="94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8701110" y="2190807"/>
              <a:ext cx="244422" cy="150778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83" y="94"/>
                  </a:moveTo>
                  <a:lnTo>
                    <a:pt x="76" y="95"/>
                  </a:lnTo>
                  <a:lnTo>
                    <a:pt x="36" y="93"/>
                  </a:lnTo>
                  <a:lnTo>
                    <a:pt x="29" y="86"/>
                  </a:lnTo>
                  <a:lnTo>
                    <a:pt x="6" y="82"/>
                  </a:lnTo>
                  <a:lnTo>
                    <a:pt x="0" y="74"/>
                  </a:lnTo>
                  <a:lnTo>
                    <a:pt x="11" y="70"/>
                  </a:lnTo>
                  <a:lnTo>
                    <a:pt x="6" y="62"/>
                  </a:lnTo>
                  <a:lnTo>
                    <a:pt x="22" y="49"/>
                  </a:lnTo>
                  <a:lnTo>
                    <a:pt x="10" y="47"/>
                  </a:lnTo>
                  <a:lnTo>
                    <a:pt x="30" y="34"/>
                  </a:lnTo>
                  <a:lnTo>
                    <a:pt x="23" y="27"/>
                  </a:lnTo>
                  <a:lnTo>
                    <a:pt x="43" y="19"/>
                  </a:lnTo>
                  <a:lnTo>
                    <a:pt x="73" y="10"/>
                  </a:lnTo>
                  <a:lnTo>
                    <a:pt x="108" y="7"/>
                  </a:lnTo>
                  <a:lnTo>
                    <a:pt x="123" y="2"/>
                  </a:lnTo>
                  <a:lnTo>
                    <a:pt x="143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17" y="17"/>
                  </a:lnTo>
                  <a:lnTo>
                    <a:pt x="88" y="24"/>
                  </a:lnTo>
                  <a:lnTo>
                    <a:pt x="62" y="38"/>
                  </a:lnTo>
                  <a:lnTo>
                    <a:pt x="54" y="53"/>
                  </a:lnTo>
                  <a:lnTo>
                    <a:pt x="44" y="68"/>
                  </a:lnTo>
                  <a:lnTo>
                    <a:pt x="53" y="81"/>
                  </a:lnTo>
                  <a:lnTo>
                    <a:pt x="83" y="9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8293212" y="2173348"/>
              <a:ext cx="3177483" cy="996723"/>
            </a:xfrm>
            <a:custGeom>
              <a:avLst/>
              <a:gdLst/>
              <a:ahLst/>
              <a:cxnLst/>
              <a:rect l="l" t="t" r="r" b="b"/>
              <a:pathLst>
                <a:path w="2002" h="628" extrusionOk="0">
                  <a:moveTo>
                    <a:pt x="1651" y="608"/>
                  </a:moveTo>
                  <a:lnTo>
                    <a:pt x="1647" y="605"/>
                  </a:lnTo>
                  <a:lnTo>
                    <a:pt x="1642" y="594"/>
                  </a:lnTo>
                  <a:lnTo>
                    <a:pt x="1649" y="594"/>
                  </a:lnTo>
                  <a:lnTo>
                    <a:pt x="1637" y="572"/>
                  </a:lnTo>
                  <a:lnTo>
                    <a:pt x="1623" y="556"/>
                  </a:lnTo>
                  <a:lnTo>
                    <a:pt x="1632" y="550"/>
                  </a:lnTo>
                  <a:lnTo>
                    <a:pt x="1652" y="553"/>
                  </a:lnTo>
                  <a:lnTo>
                    <a:pt x="1651" y="534"/>
                  </a:lnTo>
                  <a:lnTo>
                    <a:pt x="1643" y="514"/>
                  </a:lnTo>
                  <a:lnTo>
                    <a:pt x="1643" y="508"/>
                  </a:lnTo>
                  <a:lnTo>
                    <a:pt x="1640" y="491"/>
                  </a:lnTo>
                  <a:lnTo>
                    <a:pt x="1619" y="497"/>
                  </a:lnTo>
                  <a:lnTo>
                    <a:pt x="1611" y="503"/>
                  </a:lnTo>
                  <a:lnTo>
                    <a:pt x="1588" y="503"/>
                  </a:lnTo>
                  <a:lnTo>
                    <a:pt x="1571" y="486"/>
                  </a:lnTo>
                  <a:lnTo>
                    <a:pt x="1544" y="473"/>
                  </a:lnTo>
                  <a:lnTo>
                    <a:pt x="1514" y="467"/>
                  </a:lnTo>
                  <a:lnTo>
                    <a:pt x="1497" y="449"/>
                  </a:lnTo>
                  <a:lnTo>
                    <a:pt x="1483" y="438"/>
                  </a:lnTo>
                  <a:lnTo>
                    <a:pt x="1472" y="430"/>
                  </a:lnTo>
                  <a:lnTo>
                    <a:pt x="1449" y="411"/>
                  </a:lnTo>
                  <a:lnTo>
                    <a:pt x="1432" y="405"/>
                  </a:lnTo>
                  <a:lnTo>
                    <a:pt x="1406" y="400"/>
                  </a:lnTo>
                  <a:lnTo>
                    <a:pt x="1387" y="400"/>
                  </a:lnTo>
                  <a:lnTo>
                    <a:pt x="1372" y="403"/>
                  </a:lnTo>
                  <a:lnTo>
                    <a:pt x="1367" y="412"/>
                  </a:lnTo>
                  <a:lnTo>
                    <a:pt x="1378" y="417"/>
                  </a:lnTo>
                  <a:lnTo>
                    <a:pt x="1386" y="427"/>
                  </a:lnTo>
                  <a:lnTo>
                    <a:pt x="1382" y="433"/>
                  </a:lnTo>
                  <a:lnTo>
                    <a:pt x="1383" y="452"/>
                  </a:lnTo>
                  <a:lnTo>
                    <a:pt x="1388" y="460"/>
                  </a:lnTo>
                  <a:lnTo>
                    <a:pt x="1375" y="471"/>
                  </a:lnTo>
                  <a:lnTo>
                    <a:pt x="1353" y="465"/>
                  </a:lnTo>
                  <a:lnTo>
                    <a:pt x="1337" y="466"/>
                  </a:lnTo>
                  <a:lnTo>
                    <a:pt x="1325" y="460"/>
                  </a:lnTo>
                  <a:lnTo>
                    <a:pt x="1315" y="458"/>
                  </a:lnTo>
                  <a:lnTo>
                    <a:pt x="1302" y="471"/>
                  </a:lnTo>
                  <a:lnTo>
                    <a:pt x="1284" y="474"/>
                  </a:lnTo>
                  <a:lnTo>
                    <a:pt x="1274" y="479"/>
                  </a:lnTo>
                  <a:lnTo>
                    <a:pt x="1254" y="476"/>
                  </a:lnTo>
                  <a:lnTo>
                    <a:pt x="1240" y="476"/>
                  </a:lnTo>
                  <a:lnTo>
                    <a:pt x="1226" y="466"/>
                  </a:lnTo>
                  <a:lnTo>
                    <a:pt x="1206" y="458"/>
                  </a:lnTo>
                  <a:lnTo>
                    <a:pt x="1190" y="455"/>
                  </a:lnTo>
                  <a:lnTo>
                    <a:pt x="1173" y="457"/>
                  </a:lnTo>
                  <a:lnTo>
                    <a:pt x="1161" y="461"/>
                  </a:lnTo>
                  <a:lnTo>
                    <a:pt x="1136" y="454"/>
                  </a:lnTo>
                  <a:lnTo>
                    <a:pt x="1125" y="440"/>
                  </a:lnTo>
                  <a:lnTo>
                    <a:pt x="1106" y="435"/>
                  </a:lnTo>
                  <a:lnTo>
                    <a:pt x="1091" y="433"/>
                  </a:lnTo>
                  <a:lnTo>
                    <a:pt x="1070" y="425"/>
                  </a:lnTo>
                  <a:lnTo>
                    <a:pt x="1067" y="444"/>
                  </a:lnTo>
                  <a:lnTo>
                    <a:pt x="1078" y="455"/>
                  </a:lnTo>
                  <a:lnTo>
                    <a:pt x="1072" y="468"/>
                  </a:lnTo>
                  <a:lnTo>
                    <a:pt x="1048" y="463"/>
                  </a:lnTo>
                  <a:lnTo>
                    <a:pt x="1033" y="462"/>
                  </a:lnTo>
                  <a:lnTo>
                    <a:pt x="1018" y="454"/>
                  </a:lnTo>
                  <a:lnTo>
                    <a:pt x="1004" y="454"/>
                  </a:lnTo>
                  <a:lnTo>
                    <a:pt x="987" y="448"/>
                  </a:lnTo>
                  <a:lnTo>
                    <a:pt x="970" y="457"/>
                  </a:lnTo>
                  <a:lnTo>
                    <a:pt x="950" y="472"/>
                  </a:lnTo>
                  <a:lnTo>
                    <a:pt x="936" y="476"/>
                  </a:lnTo>
                  <a:lnTo>
                    <a:pt x="931" y="477"/>
                  </a:lnTo>
                  <a:lnTo>
                    <a:pt x="918" y="465"/>
                  </a:lnTo>
                  <a:lnTo>
                    <a:pt x="901" y="468"/>
                  </a:lnTo>
                  <a:lnTo>
                    <a:pt x="891" y="460"/>
                  </a:lnTo>
                  <a:lnTo>
                    <a:pt x="879" y="457"/>
                  </a:lnTo>
                  <a:lnTo>
                    <a:pt x="867" y="446"/>
                  </a:lnTo>
                  <a:lnTo>
                    <a:pt x="857" y="443"/>
                  </a:lnTo>
                  <a:lnTo>
                    <a:pt x="839" y="448"/>
                  </a:lnTo>
                  <a:lnTo>
                    <a:pt x="814" y="437"/>
                  </a:lnTo>
                  <a:lnTo>
                    <a:pt x="810" y="447"/>
                  </a:lnTo>
                  <a:lnTo>
                    <a:pt x="756" y="400"/>
                  </a:lnTo>
                  <a:lnTo>
                    <a:pt x="731" y="387"/>
                  </a:lnTo>
                  <a:lnTo>
                    <a:pt x="734" y="381"/>
                  </a:lnTo>
                  <a:lnTo>
                    <a:pt x="707" y="398"/>
                  </a:lnTo>
                  <a:lnTo>
                    <a:pt x="693" y="399"/>
                  </a:lnTo>
                  <a:lnTo>
                    <a:pt x="690" y="389"/>
                  </a:lnTo>
                  <a:lnTo>
                    <a:pt x="669" y="382"/>
                  </a:lnTo>
                  <a:lnTo>
                    <a:pt x="656" y="387"/>
                  </a:lnTo>
                  <a:lnTo>
                    <a:pt x="644" y="368"/>
                  </a:lnTo>
                  <a:lnTo>
                    <a:pt x="616" y="365"/>
                  </a:lnTo>
                  <a:lnTo>
                    <a:pt x="608" y="372"/>
                  </a:lnTo>
                  <a:lnTo>
                    <a:pt x="575" y="379"/>
                  </a:lnTo>
                  <a:lnTo>
                    <a:pt x="570" y="383"/>
                  </a:lnTo>
                  <a:lnTo>
                    <a:pt x="519" y="390"/>
                  </a:lnTo>
                  <a:lnTo>
                    <a:pt x="516" y="396"/>
                  </a:lnTo>
                  <a:lnTo>
                    <a:pt x="531" y="408"/>
                  </a:lnTo>
                  <a:lnTo>
                    <a:pt x="519" y="413"/>
                  </a:lnTo>
                  <a:lnTo>
                    <a:pt x="523" y="418"/>
                  </a:lnTo>
                  <a:lnTo>
                    <a:pt x="513" y="427"/>
                  </a:lnTo>
                  <a:lnTo>
                    <a:pt x="541" y="440"/>
                  </a:lnTo>
                  <a:lnTo>
                    <a:pt x="540" y="448"/>
                  </a:lnTo>
                  <a:lnTo>
                    <a:pt x="519" y="447"/>
                  </a:lnTo>
                  <a:lnTo>
                    <a:pt x="517" y="453"/>
                  </a:lnTo>
                  <a:lnTo>
                    <a:pt x="496" y="443"/>
                  </a:lnTo>
                  <a:lnTo>
                    <a:pt x="473" y="443"/>
                  </a:lnTo>
                  <a:lnTo>
                    <a:pt x="459" y="451"/>
                  </a:lnTo>
                  <a:lnTo>
                    <a:pt x="440" y="444"/>
                  </a:lnTo>
                  <a:lnTo>
                    <a:pt x="405" y="431"/>
                  </a:lnTo>
                  <a:lnTo>
                    <a:pt x="382" y="431"/>
                  </a:lnTo>
                  <a:lnTo>
                    <a:pt x="358" y="451"/>
                  </a:lnTo>
                  <a:lnTo>
                    <a:pt x="360" y="465"/>
                  </a:lnTo>
                  <a:lnTo>
                    <a:pt x="342" y="454"/>
                  </a:lnTo>
                  <a:lnTo>
                    <a:pt x="336" y="474"/>
                  </a:lnTo>
                  <a:lnTo>
                    <a:pt x="341" y="478"/>
                  </a:lnTo>
                  <a:lnTo>
                    <a:pt x="336" y="492"/>
                  </a:lnTo>
                  <a:lnTo>
                    <a:pt x="351" y="505"/>
                  </a:lnTo>
                  <a:lnTo>
                    <a:pt x="362" y="504"/>
                  </a:lnTo>
                  <a:lnTo>
                    <a:pt x="375" y="517"/>
                  </a:lnTo>
                  <a:lnTo>
                    <a:pt x="376" y="526"/>
                  </a:lnTo>
                  <a:lnTo>
                    <a:pt x="384" y="529"/>
                  </a:lnTo>
                  <a:lnTo>
                    <a:pt x="380" y="540"/>
                  </a:lnTo>
                  <a:lnTo>
                    <a:pt x="366" y="543"/>
                  </a:lnTo>
                  <a:lnTo>
                    <a:pt x="355" y="562"/>
                  </a:lnTo>
                  <a:lnTo>
                    <a:pt x="373" y="581"/>
                  </a:lnTo>
                  <a:lnTo>
                    <a:pt x="374" y="593"/>
                  </a:lnTo>
                  <a:lnTo>
                    <a:pt x="396" y="615"/>
                  </a:lnTo>
                  <a:lnTo>
                    <a:pt x="388" y="623"/>
                  </a:lnTo>
                  <a:lnTo>
                    <a:pt x="387" y="628"/>
                  </a:lnTo>
                  <a:lnTo>
                    <a:pt x="380" y="626"/>
                  </a:lnTo>
                  <a:lnTo>
                    <a:pt x="367" y="615"/>
                  </a:lnTo>
                  <a:lnTo>
                    <a:pt x="362" y="614"/>
                  </a:lnTo>
                  <a:lnTo>
                    <a:pt x="352" y="610"/>
                  </a:lnTo>
                  <a:lnTo>
                    <a:pt x="345" y="602"/>
                  </a:lnTo>
                  <a:lnTo>
                    <a:pt x="331" y="599"/>
                  </a:lnTo>
                  <a:lnTo>
                    <a:pt x="322" y="602"/>
                  </a:lnTo>
                  <a:lnTo>
                    <a:pt x="318" y="598"/>
                  </a:lnTo>
                  <a:lnTo>
                    <a:pt x="296" y="588"/>
                  </a:lnTo>
                  <a:lnTo>
                    <a:pt x="273" y="585"/>
                  </a:lnTo>
                  <a:lnTo>
                    <a:pt x="260" y="582"/>
                  </a:lnTo>
                  <a:lnTo>
                    <a:pt x="258" y="585"/>
                  </a:lnTo>
                  <a:lnTo>
                    <a:pt x="236" y="569"/>
                  </a:lnTo>
                  <a:lnTo>
                    <a:pt x="217" y="562"/>
                  </a:lnTo>
                  <a:lnTo>
                    <a:pt x="203" y="551"/>
                  </a:lnTo>
                  <a:lnTo>
                    <a:pt x="213" y="548"/>
                  </a:lnTo>
                  <a:lnTo>
                    <a:pt x="223" y="532"/>
                  </a:lnTo>
                  <a:lnTo>
                    <a:pt x="213" y="525"/>
                  </a:lnTo>
                  <a:lnTo>
                    <a:pt x="233" y="517"/>
                  </a:lnTo>
                  <a:lnTo>
                    <a:pt x="232" y="513"/>
                  </a:lnTo>
                  <a:lnTo>
                    <a:pt x="219" y="516"/>
                  </a:lnTo>
                  <a:lnTo>
                    <a:pt x="218" y="508"/>
                  </a:lnTo>
                  <a:lnTo>
                    <a:pt x="225" y="502"/>
                  </a:lnTo>
                  <a:lnTo>
                    <a:pt x="239" y="502"/>
                  </a:lnTo>
                  <a:lnTo>
                    <a:pt x="240" y="495"/>
                  </a:lnTo>
                  <a:lnTo>
                    <a:pt x="234" y="485"/>
                  </a:lnTo>
                  <a:lnTo>
                    <a:pt x="238" y="476"/>
                  </a:lnTo>
                  <a:lnTo>
                    <a:pt x="237" y="470"/>
                  </a:lnTo>
                  <a:lnTo>
                    <a:pt x="214" y="464"/>
                  </a:lnTo>
                  <a:lnTo>
                    <a:pt x="206" y="464"/>
                  </a:lnTo>
                  <a:lnTo>
                    <a:pt x="195" y="456"/>
                  </a:lnTo>
                  <a:lnTo>
                    <a:pt x="184" y="459"/>
                  </a:lnTo>
                  <a:lnTo>
                    <a:pt x="164" y="452"/>
                  </a:lnTo>
                  <a:lnTo>
                    <a:pt x="164" y="448"/>
                  </a:lnTo>
                  <a:lnTo>
                    <a:pt x="157" y="440"/>
                  </a:lnTo>
                  <a:lnTo>
                    <a:pt x="146" y="440"/>
                  </a:lnTo>
                  <a:lnTo>
                    <a:pt x="143" y="434"/>
                  </a:lnTo>
                  <a:lnTo>
                    <a:pt x="146" y="430"/>
                  </a:lnTo>
                  <a:lnTo>
                    <a:pt x="134" y="420"/>
                  </a:lnTo>
                  <a:lnTo>
                    <a:pt x="120" y="422"/>
                  </a:lnTo>
                  <a:lnTo>
                    <a:pt x="116" y="421"/>
                  </a:lnTo>
                  <a:lnTo>
                    <a:pt x="113" y="425"/>
                  </a:lnTo>
                  <a:lnTo>
                    <a:pt x="108" y="424"/>
                  </a:lnTo>
                  <a:lnTo>
                    <a:pt x="102" y="412"/>
                  </a:lnTo>
                  <a:lnTo>
                    <a:pt x="97" y="406"/>
                  </a:lnTo>
                  <a:lnTo>
                    <a:pt x="100" y="405"/>
                  </a:lnTo>
                  <a:lnTo>
                    <a:pt x="111" y="405"/>
                  </a:lnTo>
                  <a:lnTo>
                    <a:pt x="116" y="402"/>
                  </a:lnTo>
                  <a:lnTo>
                    <a:pt x="111" y="397"/>
                  </a:lnTo>
                  <a:lnTo>
                    <a:pt x="100" y="394"/>
                  </a:lnTo>
                  <a:lnTo>
                    <a:pt x="100" y="390"/>
                  </a:lnTo>
                  <a:lnTo>
                    <a:pt x="94" y="387"/>
                  </a:lnTo>
                  <a:lnTo>
                    <a:pt x="83" y="375"/>
                  </a:lnTo>
                  <a:lnTo>
                    <a:pt x="86" y="371"/>
                  </a:lnTo>
                  <a:lnTo>
                    <a:pt x="82" y="362"/>
                  </a:lnTo>
                  <a:lnTo>
                    <a:pt x="68" y="357"/>
                  </a:lnTo>
                  <a:lnTo>
                    <a:pt x="60" y="360"/>
                  </a:lnTo>
                  <a:lnTo>
                    <a:pt x="58" y="355"/>
                  </a:lnTo>
                  <a:lnTo>
                    <a:pt x="43" y="351"/>
                  </a:lnTo>
                  <a:lnTo>
                    <a:pt x="36" y="340"/>
                  </a:lnTo>
                  <a:lnTo>
                    <a:pt x="33" y="331"/>
                  </a:lnTo>
                  <a:lnTo>
                    <a:pt x="26" y="328"/>
                  </a:lnTo>
                  <a:lnTo>
                    <a:pt x="31" y="322"/>
                  </a:lnTo>
                  <a:lnTo>
                    <a:pt x="23" y="305"/>
                  </a:lnTo>
                  <a:lnTo>
                    <a:pt x="31" y="295"/>
                  </a:lnTo>
                  <a:lnTo>
                    <a:pt x="29" y="292"/>
                  </a:lnTo>
                  <a:lnTo>
                    <a:pt x="42" y="283"/>
                  </a:lnTo>
                  <a:lnTo>
                    <a:pt x="26" y="274"/>
                  </a:lnTo>
                  <a:lnTo>
                    <a:pt x="49" y="252"/>
                  </a:lnTo>
                  <a:lnTo>
                    <a:pt x="60" y="243"/>
                  </a:lnTo>
                  <a:lnTo>
                    <a:pt x="62" y="234"/>
                  </a:lnTo>
                  <a:lnTo>
                    <a:pt x="40" y="223"/>
                  </a:lnTo>
                  <a:lnTo>
                    <a:pt x="43" y="211"/>
                  </a:lnTo>
                  <a:lnTo>
                    <a:pt x="29" y="199"/>
                  </a:lnTo>
                  <a:lnTo>
                    <a:pt x="34" y="184"/>
                  </a:lnTo>
                  <a:lnTo>
                    <a:pt x="15" y="165"/>
                  </a:lnTo>
                  <a:lnTo>
                    <a:pt x="23" y="153"/>
                  </a:lnTo>
                  <a:lnTo>
                    <a:pt x="1" y="143"/>
                  </a:lnTo>
                  <a:lnTo>
                    <a:pt x="0" y="131"/>
                  </a:lnTo>
                  <a:lnTo>
                    <a:pt x="9" y="129"/>
                  </a:lnTo>
                  <a:lnTo>
                    <a:pt x="29" y="123"/>
                  </a:lnTo>
                  <a:lnTo>
                    <a:pt x="40" y="117"/>
                  </a:lnTo>
                  <a:lnTo>
                    <a:pt x="62" y="127"/>
                  </a:lnTo>
                  <a:lnTo>
                    <a:pt x="97" y="131"/>
                  </a:lnTo>
                  <a:lnTo>
                    <a:pt x="149" y="149"/>
                  </a:lnTo>
                  <a:lnTo>
                    <a:pt x="161" y="157"/>
                  </a:lnTo>
                  <a:lnTo>
                    <a:pt x="166" y="168"/>
                  </a:lnTo>
                  <a:lnTo>
                    <a:pt x="155" y="177"/>
                  </a:lnTo>
                  <a:lnTo>
                    <a:pt x="136" y="181"/>
                  </a:lnTo>
                  <a:lnTo>
                    <a:pt x="76" y="168"/>
                  </a:lnTo>
                  <a:lnTo>
                    <a:pt x="67" y="171"/>
                  </a:lnTo>
                  <a:lnTo>
                    <a:pt x="92" y="183"/>
                  </a:lnTo>
                  <a:lnTo>
                    <a:pt x="94" y="191"/>
                  </a:lnTo>
                  <a:lnTo>
                    <a:pt x="100" y="208"/>
                  </a:lnTo>
                  <a:lnTo>
                    <a:pt x="118" y="213"/>
                  </a:lnTo>
                  <a:lnTo>
                    <a:pt x="129" y="217"/>
                  </a:lnTo>
                  <a:lnTo>
                    <a:pt x="129" y="209"/>
                  </a:lnTo>
                  <a:lnTo>
                    <a:pt x="118" y="202"/>
                  </a:lnTo>
                  <a:lnTo>
                    <a:pt x="125" y="195"/>
                  </a:lnTo>
                  <a:lnTo>
                    <a:pt x="159" y="206"/>
                  </a:lnTo>
                  <a:lnTo>
                    <a:pt x="169" y="202"/>
                  </a:lnTo>
                  <a:lnTo>
                    <a:pt x="156" y="189"/>
                  </a:lnTo>
                  <a:lnTo>
                    <a:pt x="180" y="174"/>
                  </a:lnTo>
                  <a:lnTo>
                    <a:pt x="192" y="174"/>
                  </a:lnTo>
                  <a:lnTo>
                    <a:pt x="206" y="180"/>
                  </a:lnTo>
                  <a:lnTo>
                    <a:pt x="208" y="168"/>
                  </a:lnTo>
                  <a:lnTo>
                    <a:pt x="195" y="159"/>
                  </a:lnTo>
                  <a:lnTo>
                    <a:pt x="197" y="149"/>
                  </a:lnTo>
                  <a:lnTo>
                    <a:pt x="185" y="139"/>
                  </a:lnTo>
                  <a:lnTo>
                    <a:pt x="221" y="144"/>
                  </a:lnTo>
                  <a:lnTo>
                    <a:pt x="231" y="153"/>
                  </a:lnTo>
                  <a:lnTo>
                    <a:pt x="217" y="155"/>
                  </a:lnTo>
                  <a:lnTo>
                    <a:pt x="220" y="165"/>
                  </a:lnTo>
                  <a:lnTo>
                    <a:pt x="232" y="170"/>
                  </a:lnTo>
                  <a:lnTo>
                    <a:pt x="250" y="166"/>
                  </a:lnTo>
                  <a:lnTo>
                    <a:pt x="248" y="156"/>
                  </a:lnTo>
                  <a:lnTo>
                    <a:pt x="271" y="148"/>
                  </a:lnTo>
                  <a:lnTo>
                    <a:pt x="308" y="134"/>
                  </a:lnTo>
                  <a:lnTo>
                    <a:pt x="318" y="135"/>
                  </a:lnTo>
                  <a:lnTo>
                    <a:pt x="311" y="145"/>
                  </a:lnTo>
                  <a:lnTo>
                    <a:pt x="326" y="147"/>
                  </a:lnTo>
                  <a:lnTo>
                    <a:pt x="333" y="141"/>
                  </a:lnTo>
                  <a:lnTo>
                    <a:pt x="355" y="141"/>
                  </a:lnTo>
                  <a:lnTo>
                    <a:pt x="370" y="134"/>
                  </a:lnTo>
                  <a:lnTo>
                    <a:pt x="389" y="144"/>
                  </a:lnTo>
                  <a:lnTo>
                    <a:pt x="397" y="133"/>
                  </a:lnTo>
                  <a:lnTo>
                    <a:pt x="380" y="124"/>
                  </a:lnTo>
                  <a:lnTo>
                    <a:pt x="383" y="119"/>
                  </a:lnTo>
                  <a:lnTo>
                    <a:pt x="422" y="123"/>
                  </a:lnTo>
                  <a:lnTo>
                    <a:pt x="441" y="128"/>
                  </a:lnTo>
                  <a:lnTo>
                    <a:pt x="496" y="147"/>
                  </a:lnTo>
                  <a:lnTo>
                    <a:pt x="499" y="138"/>
                  </a:lnTo>
                  <a:lnTo>
                    <a:pt x="482" y="130"/>
                  </a:lnTo>
                  <a:lnTo>
                    <a:pt x="479" y="126"/>
                  </a:lnTo>
                  <a:lnTo>
                    <a:pt x="464" y="125"/>
                  </a:lnTo>
                  <a:lnTo>
                    <a:pt x="463" y="117"/>
                  </a:lnTo>
                  <a:lnTo>
                    <a:pt x="450" y="105"/>
                  </a:lnTo>
                  <a:lnTo>
                    <a:pt x="446" y="100"/>
                  </a:lnTo>
                  <a:lnTo>
                    <a:pt x="459" y="86"/>
                  </a:lnTo>
                  <a:lnTo>
                    <a:pt x="457" y="71"/>
                  </a:lnTo>
                  <a:lnTo>
                    <a:pt x="464" y="68"/>
                  </a:lnTo>
                  <a:lnTo>
                    <a:pt x="497" y="73"/>
                  </a:lnTo>
                  <a:lnTo>
                    <a:pt x="506" y="82"/>
                  </a:lnTo>
                  <a:lnTo>
                    <a:pt x="503" y="94"/>
                  </a:lnTo>
                  <a:lnTo>
                    <a:pt x="514" y="99"/>
                  </a:lnTo>
                  <a:lnTo>
                    <a:pt x="525" y="110"/>
                  </a:lnTo>
                  <a:lnTo>
                    <a:pt x="537" y="132"/>
                  </a:lnTo>
                  <a:lnTo>
                    <a:pt x="556" y="142"/>
                  </a:lnTo>
                  <a:lnTo>
                    <a:pt x="558" y="153"/>
                  </a:lnTo>
                  <a:lnTo>
                    <a:pt x="548" y="176"/>
                  </a:lnTo>
                  <a:lnTo>
                    <a:pt x="564" y="178"/>
                  </a:lnTo>
                  <a:lnTo>
                    <a:pt x="565" y="172"/>
                  </a:lnTo>
                  <a:lnTo>
                    <a:pt x="576" y="168"/>
                  </a:lnTo>
                  <a:lnTo>
                    <a:pt x="575" y="160"/>
                  </a:lnTo>
                  <a:lnTo>
                    <a:pt x="580" y="152"/>
                  </a:lnTo>
                  <a:lnTo>
                    <a:pt x="568" y="143"/>
                  </a:lnTo>
                  <a:lnTo>
                    <a:pt x="566" y="132"/>
                  </a:lnTo>
                  <a:lnTo>
                    <a:pt x="552" y="131"/>
                  </a:lnTo>
                  <a:lnTo>
                    <a:pt x="543" y="122"/>
                  </a:lnTo>
                  <a:lnTo>
                    <a:pt x="542" y="106"/>
                  </a:lnTo>
                  <a:lnTo>
                    <a:pt x="518" y="94"/>
                  </a:lnTo>
                  <a:lnTo>
                    <a:pt x="532" y="83"/>
                  </a:lnTo>
                  <a:lnTo>
                    <a:pt x="521" y="72"/>
                  </a:lnTo>
                  <a:lnTo>
                    <a:pt x="527" y="71"/>
                  </a:lnTo>
                  <a:lnTo>
                    <a:pt x="539" y="80"/>
                  </a:lnTo>
                  <a:lnTo>
                    <a:pt x="545" y="95"/>
                  </a:lnTo>
                  <a:lnTo>
                    <a:pt x="560" y="98"/>
                  </a:lnTo>
                  <a:lnTo>
                    <a:pt x="546" y="87"/>
                  </a:lnTo>
                  <a:lnTo>
                    <a:pt x="562" y="80"/>
                  </a:lnTo>
                  <a:lnTo>
                    <a:pt x="585" y="80"/>
                  </a:lnTo>
                  <a:lnTo>
                    <a:pt x="614" y="88"/>
                  </a:lnTo>
                  <a:lnTo>
                    <a:pt x="593" y="76"/>
                  </a:lnTo>
                  <a:lnTo>
                    <a:pt x="579" y="60"/>
                  </a:lnTo>
                  <a:lnTo>
                    <a:pt x="596" y="57"/>
                  </a:lnTo>
                  <a:lnTo>
                    <a:pt x="625" y="57"/>
                  </a:lnTo>
                  <a:lnTo>
                    <a:pt x="648" y="55"/>
                  </a:lnTo>
                  <a:lnTo>
                    <a:pt x="631" y="48"/>
                  </a:lnTo>
                  <a:lnTo>
                    <a:pt x="635" y="37"/>
                  </a:lnTo>
                  <a:lnTo>
                    <a:pt x="648" y="37"/>
                  </a:lnTo>
                  <a:lnTo>
                    <a:pt x="662" y="30"/>
                  </a:lnTo>
                  <a:lnTo>
                    <a:pt x="690" y="28"/>
                  </a:lnTo>
                  <a:lnTo>
                    <a:pt x="689" y="24"/>
                  </a:lnTo>
                  <a:lnTo>
                    <a:pt x="716" y="23"/>
                  </a:lnTo>
                  <a:lnTo>
                    <a:pt x="729" y="26"/>
                  </a:lnTo>
                  <a:lnTo>
                    <a:pt x="745" y="18"/>
                  </a:lnTo>
                  <a:lnTo>
                    <a:pt x="766" y="18"/>
                  </a:lnTo>
                  <a:lnTo>
                    <a:pt x="762" y="12"/>
                  </a:lnTo>
                  <a:lnTo>
                    <a:pt x="764" y="6"/>
                  </a:lnTo>
                  <a:lnTo>
                    <a:pt x="782" y="0"/>
                  </a:lnTo>
                  <a:lnTo>
                    <a:pt x="807" y="5"/>
                  </a:lnTo>
                  <a:lnTo>
                    <a:pt x="796" y="8"/>
                  </a:lnTo>
                  <a:lnTo>
                    <a:pt x="824" y="11"/>
                  </a:lnTo>
                  <a:lnTo>
                    <a:pt x="836" y="17"/>
                  </a:lnTo>
                  <a:lnTo>
                    <a:pt x="842" y="14"/>
                  </a:lnTo>
                  <a:lnTo>
                    <a:pt x="875" y="14"/>
                  </a:lnTo>
                  <a:lnTo>
                    <a:pt x="909" y="21"/>
                  </a:lnTo>
                  <a:lnTo>
                    <a:pt x="925" y="27"/>
                  </a:lnTo>
                  <a:lnTo>
                    <a:pt x="933" y="34"/>
                  </a:lnTo>
                  <a:lnTo>
                    <a:pt x="925" y="39"/>
                  </a:lnTo>
                  <a:lnTo>
                    <a:pt x="906" y="47"/>
                  </a:lnTo>
                  <a:lnTo>
                    <a:pt x="903" y="51"/>
                  </a:lnTo>
                  <a:lnTo>
                    <a:pt x="919" y="54"/>
                  </a:lnTo>
                  <a:lnTo>
                    <a:pt x="941" y="57"/>
                  </a:lnTo>
                  <a:lnTo>
                    <a:pt x="947" y="54"/>
                  </a:lnTo>
                  <a:lnTo>
                    <a:pt x="965" y="64"/>
                  </a:lnTo>
                  <a:lnTo>
                    <a:pt x="965" y="60"/>
                  </a:lnTo>
                  <a:lnTo>
                    <a:pt x="981" y="58"/>
                  </a:lnTo>
                  <a:lnTo>
                    <a:pt x="1021" y="60"/>
                  </a:lnTo>
                  <a:lnTo>
                    <a:pt x="1032" y="68"/>
                  </a:lnTo>
                  <a:lnTo>
                    <a:pt x="1084" y="70"/>
                  </a:lnTo>
                  <a:lnTo>
                    <a:pt x="1070" y="58"/>
                  </a:lnTo>
                  <a:lnTo>
                    <a:pt x="1098" y="61"/>
                  </a:lnTo>
                  <a:lnTo>
                    <a:pt x="1116" y="61"/>
                  </a:lnTo>
                  <a:lnTo>
                    <a:pt x="1145" y="68"/>
                  </a:lnTo>
                  <a:lnTo>
                    <a:pt x="1163" y="79"/>
                  </a:lnTo>
                  <a:lnTo>
                    <a:pt x="1164" y="85"/>
                  </a:lnTo>
                  <a:lnTo>
                    <a:pt x="1194" y="97"/>
                  </a:lnTo>
                  <a:lnTo>
                    <a:pt x="1221" y="104"/>
                  </a:lnTo>
                  <a:lnTo>
                    <a:pt x="1212" y="88"/>
                  </a:lnTo>
                  <a:lnTo>
                    <a:pt x="1240" y="94"/>
                  </a:lnTo>
                  <a:lnTo>
                    <a:pt x="1255" y="90"/>
                  </a:lnTo>
                  <a:lnTo>
                    <a:pt x="1283" y="95"/>
                  </a:lnTo>
                  <a:lnTo>
                    <a:pt x="1286" y="91"/>
                  </a:lnTo>
                  <a:lnTo>
                    <a:pt x="1309" y="93"/>
                  </a:lnTo>
                  <a:lnTo>
                    <a:pt x="1281" y="78"/>
                  </a:lnTo>
                  <a:lnTo>
                    <a:pt x="1287" y="71"/>
                  </a:lnTo>
                  <a:lnTo>
                    <a:pt x="1407" y="82"/>
                  </a:lnTo>
                  <a:lnTo>
                    <a:pt x="1430" y="91"/>
                  </a:lnTo>
                  <a:lnTo>
                    <a:pt x="1479" y="103"/>
                  </a:lnTo>
                  <a:lnTo>
                    <a:pt x="1523" y="100"/>
                  </a:lnTo>
                  <a:lnTo>
                    <a:pt x="1550" y="103"/>
                  </a:lnTo>
                  <a:lnTo>
                    <a:pt x="1569" y="109"/>
                  </a:lnTo>
                  <a:lnTo>
                    <a:pt x="1585" y="120"/>
                  </a:lnTo>
                  <a:lnTo>
                    <a:pt x="1606" y="125"/>
                  </a:lnTo>
                  <a:lnTo>
                    <a:pt x="1618" y="122"/>
                  </a:lnTo>
                  <a:lnTo>
                    <a:pt x="1639" y="122"/>
                  </a:lnTo>
                  <a:lnTo>
                    <a:pt x="1666" y="125"/>
                  </a:lnTo>
                  <a:lnTo>
                    <a:pt x="1686" y="123"/>
                  </a:lnTo>
                  <a:lnTo>
                    <a:pt x="1729" y="137"/>
                  </a:lnTo>
                  <a:lnTo>
                    <a:pt x="1737" y="132"/>
                  </a:lnTo>
                  <a:lnTo>
                    <a:pt x="1711" y="122"/>
                  </a:lnTo>
                  <a:lnTo>
                    <a:pt x="1705" y="114"/>
                  </a:lnTo>
                  <a:lnTo>
                    <a:pt x="1751" y="119"/>
                  </a:lnTo>
                  <a:lnTo>
                    <a:pt x="1775" y="118"/>
                  </a:lnTo>
                  <a:lnTo>
                    <a:pt x="1822" y="125"/>
                  </a:lnTo>
                  <a:lnTo>
                    <a:pt x="1850" y="133"/>
                  </a:lnTo>
                  <a:lnTo>
                    <a:pt x="1948" y="198"/>
                  </a:lnTo>
                  <a:lnTo>
                    <a:pt x="1942" y="205"/>
                  </a:lnTo>
                  <a:lnTo>
                    <a:pt x="1924" y="205"/>
                  </a:lnTo>
                  <a:lnTo>
                    <a:pt x="1948" y="214"/>
                  </a:lnTo>
                  <a:lnTo>
                    <a:pt x="1975" y="227"/>
                  </a:lnTo>
                  <a:lnTo>
                    <a:pt x="1988" y="231"/>
                  </a:lnTo>
                  <a:lnTo>
                    <a:pt x="1999" y="239"/>
                  </a:lnTo>
                  <a:lnTo>
                    <a:pt x="2002" y="243"/>
                  </a:lnTo>
                  <a:lnTo>
                    <a:pt x="1972" y="240"/>
                  </a:lnTo>
                  <a:lnTo>
                    <a:pt x="1953" y="252"/>
                  </a:lnTo>
                  <a:lnTo>
                    <a:pt x="1944" y="254"/>
                  </a:lnTo>
                  <a:lnTo>
                    <a:pt x="1939" y="267"/>
                  </a:lnTo>
                  <a:lnTo>
                    <a:pt x="1933" y="277"/>
                  </a:lnTo>
                  <a:lnTo>
                    <a:pt x="1938" y="285"/>
                  </a:lnTo>
                  <a:lnTo>
                    <a:pt x="1904" y="273"/>
                  </a:lnTo>
                  <a:lnTo>
                    <a:pt x="1886" y="287"/>
                  </a:lnTo>
                  <a:lnTo>
                    <a:pt x="1872" y="280"/>
                  </a:lnTo>
                  <a:lnTo>
                    <a:pt x="1868" y="288"/>
                  </a:lnTo>
                  <a:lnTo>
                    <a:pt x="1847" y="285"/>
                  </a:lnTo>
                  <a:lnTo>
                    <a:pt x="1857" y="297"/>
                  </a:lnTo>
                  <a:lnTo>
                    <a:pt x="1859" y="314"/>
                  </a:lnTo>
                  <a:lnTo>
                    <a:pt x="1868" y="321"/>
                  </a:lnTo>
                  <a:lnTo>
                    <a:pt x="1888" y="325"/>
                  </a:lnTo>
                  <a:lnTo>
                    <a:pt x="1915" y="351"/>
                  </a:lnTo>
                  <a:lnTo>
                    <a:pt x="1903" y="351"/>
                  </a:lnTo>
                  <a:lnTo>
                    <a:pt x="1913" y="366"/>
                  </a:lnTo>
                  <a:lnTo>
                    <a:pt x="1927" y="374"/>
                  </a:lnTo>
                  <a:lnTo>
                    <a:pt x="1912" y="383"/>
                  </a:lnTo>
                  <a:lnTo>
                    <a:pt x="1928" y="404"/>
                  </a:lnTo>
                  <a:lnTo>
                    <a:pt x="1911" y="408"/>
                  </a:lnTo>
                  <a:lnTo>
                    <a:pt x="1925" y="427"/>
                  </a:lnTo>
                  <a:lnTo>
                    <a:pt x="1919" y="444"/>
                  </a:lnTo>
                  <a:lnTo>
                    <a:pt x="1902" y="431"/>
                  </a:lnTo>
                  <a:lnTo>
                    <a:pt x="1871" y="405"/>
                  </a:lnTo>
                  <a:lnTo>
                    <a:pt x="1824" y="365"/>
                  </a:lnTo>
                  <a:lnTo>
                    <a:pt x="1805" y="340"/>
                  </a:lnTo>
                  <a:lnTo>
                    <a:pt x="1805" y="329"/>
                  </a:lnTo>
                  <a:lnTo>
                    <a:pt x="1797" y="321"/>
                  </a:lnTo>
                  <a:lnTo>
                    <a:pt x="1814" y="317"/>
                  </a:lnTo>
                  <a:lnTo>
                    <a:pt x="1813" y="295"/>
                  </a:lnTo>
                  <a:lnTo>
                    <a:pt x="1815" y="277"/>
                  </a:lnTo>
                  <a:lnTo>
                    <a:pt x="1822" y="263"/>
                  </a:lnTo>
                  <a:lnTo>
                    <a:pt x="1802" y="239"/>
                  </a:lnTo>
                  <a:lnTo>
                    <a:pt x="1788" y="240"/>
                  </a:lnTo>
                  <a:lnTo>
                    <a:pt x="1798" y="255"/>
                  </a:lnTo>
                  <a:lnTo>
                    <a:pt x="1788" y="274"/>
                  </a:lnTo>
                  <a:lnTo>
                    <a:pt x="1751" y="252"/>
                  </a:lnTo>
                  <a:lnTo>
                    <a:pt x="1724" y="258"/>
                  </a:lnTo>
                  <a:lnTo>
                    <a:pt x="1724" y="288"/>
                  </a:lnTo>
                  <a:lnTo>
                    <a:pt x="1747" y="298"/>
                  </a:lnTo>
                  <a:lnTo>
                    <a:pt x="1722" y="303"/>
                  </a:lnTo>
                  <a:lnTo>
                    <a:pt x="1703" y="305"/>
                  </a:lnTo>
                  <a:lnTo>
                    <a:pt x="1690" y="292"/>
                  </a:lnTo>
                  <a:lnTo>
                    <a:pt x="1666" y="289"/>
                  </a:lnTo>
                  <a:lnTo>
                    <a:pt x="1659" y="298"/>
                  </a:lnTo>
                  <a:lnTo>
                    <a:pt x="1614" y="295"/>
                  </a:lnTo>
                  <a:lnTo>
                    <a:pt x="1575" y="300"/>
                  </a:lnTo>
                  <a:lnTo>
                    <a:pt x="1565" y="334"/>
                  </a:lnTo>
                  <a:lnTo>
                    <a:pt x="1550" y="377"/>
                  </a:lnTo>
                  <a:lnTo>
                    <a:pt x="1574" y="379"/>
                  </a:lnTo>
                  <a:lnTo>
                    <a:pt x="1591" y="390"/>
                  </a:lnTo>
                  <a:lnTo>
                    <a:pt x="1608" y="394"/>
                  </a:lnTo>
                  <a:lnTo>
                    <a:pt x="1609" y="385"/>
                  </a:lnTo>
                  <a:lnTo>
                    <a:pt x="1626" y="386"/>
                  </a:lnTo>
                  <a:lnTo>
                    <a:pt x="1664" y="406"/>
                  </a:lnTo>
                  <a:lnTo>
                    <a:pt x="1678" y="422"/>
                  </a:lnTo>
                  <a:lnTo>
                    <a:pt x="1682" y="440"/>
                  </a:lnTo>
                  <a:lnTo>
                    <a:pt x="1698" y="462"/>
                  </a:lnTo>
                  <a:lnTo>
                    <a:pt x="1714" y="491"/>
                  </a:lnTo>
                  <a:lnTo>
                    <a:pt x="1711" y="518"/>
                  </a:lnTo>
                  <a:lnTo>
                    <a:pt x="1715" y="531"/>
                  </a:lnTo>
                  <a:lnTo>
                    <a:pt x="1709" y="553"/>
                  </a:lnTo>
                  <a:lnTo>
                    <a:pt x="1703" y="574"/>
                  </a:lnTo>
                  <a:lnTo>
                    <a:pt x="1700" y="585"/>
                  </a:lnTo>
                  <a:lnTo>
                    <a:pt x="1686" y="597"/>
                  </a:lnTo>
                  <a:lnTo>
                    <a:pt x="1677" y="597"/>
                  </a:lnTo>
                  <a:lnTo>
                    <a:pt x="1662" y="588"/>
                  </a:lnTo>
                  <a:lnTo>
                    <a:pt x="1650" y="602"/>
                  </a:lnTo>
                  <a:lnTo>
                    <a:pt x="1651" y="60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9439137" y="2136844"/>
              <a:ext cx="90467" cy="31743"/>
            </a:xfrm>
            <a:custGeom>
              <a:avLst/>
              <a:gdLst/>
              <a:ahLst/>
              <a:cxnLst/>
              <a:rect l="l" t="t" r="r" b="b"/>
              <a:pathLst>
                <a:path w="57" h="20" extrusionOk="0">
                  <a:moveTo>
                    <a:pt x="57" y="14"/>
                  </a:moveTo>
                  <a:lnTo>
                    <a:pt x="3" y="20"/>
                  </a:lnTo>
                  <a:lnTo>
                    <a:pt x="0" y="2"/>
                  </a:lnTo>
                  <a:lnTo>
                    <a:pt x="6" y="0"/>
                  </a:lnTo>
                  <a:lnTo>
                    <a:pt x="15" y="1"/>
                  </a:lnTo>
                  <a:lnTo>
                    <a:pt x="52" y="9"/>
                  </a:lnTo>
                  <a:lnTo>
                    <a:pt x="57" y="1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8474147" y="2105102"/>
              <a:ext cx="109514" cy="19046"/>
            </a:xfrm>
            <a:custGeom>
              <a:avLst/>
              <a:gdLst/>
              <a:ahLst/>
              <a:cxnLst/>
              <a:rect l="l" t="t" r="r" b="b"/>
              <a:pathLst>
                <a:path w="69" h="12" extrusionOk="0">
                  <a:moveTo>
                    <a:pt x="66" y="5"/>
                  </a:moveTo>
                  <a:lnTo>
                    <a:pt x="53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34" y="12"/>
                  </a:lnTo>
                  <a:lnTo>
                    <a:pt x="20" y="9"/>
                  </a:lnTo>
                  <a:lnTo>
                    <a:pt x="23" y="5"/>
                  </a:lnTo>
                  <a:lnTo>
                    <a:pt x="0" y="5"/>
                  </a:lnTo>
                  <a:lnTo>
                    <a:pt x="19" y="2"/>
                  </a:lnTo>
                  <a:lnTo>
                    <a:pt x="35" y="2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52" y="0"/>
                  </a:lnTo>
                  <a:lnTo>
                    <a:pt x="69" y="3"/>
                  </a:lnTo>
                  <a:lnTo>
                    <a:pt x="66" y="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9240743" y="2100340"/>
              <a:ext cx="184110" cy="50789"/>
            </a:xfrm>
            <a:custGeom>
              <a:avLst/>
              <a:gdLst/>
              <a:ahLst/>
              <a:cxnLst/>
              <a:rect l="l" t="t" r="r" b="b"/>
              <a:pathLst>
                <a:path w="116" h="32" extrusionOk="0">
                  <a:moveTo>
                    <a:pt x="116" y="30"/>
                  </a:moveTo>
                  <a:lnTo>
                    <a:pt x="96" y="32"/>
                  </a:lnTo>
                  <a:lnTo>
                    <a:pt x="61" y="28"/>
                  </a:lnTo>
                  <a:lnTo>
                    <a:pt x="37" y="23"/>
                  </a:lnTo>
                  <a:lnTo>
                    <a:pt x="17" y="13"/>
                  </a:lnTo>
                  <a:lnTo>
                    <a:pt x="0" y="11"/>
                  </a:lnTo>
                  <a:lnTo>
                    <a:pt x="16" y="2"/>
                  </a:lnTo>
                  <a:lnTo>
                    <a:pt x="34" y="0"/>
                  </a:lnTo>
                  <a:lnTo>
                    <a:pt x="63" y="6"/>
                  </a:lnTo>
                  <a:lnTo>
                    <a:pt x="103" y="18"/>
                  </a:lnTo>
                  <a:lnTo>
                    <a:pt x="116" y="3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7512332" y="3092303"/>
              <a:ext cx="301559" cy="233309"/>
            </a:xfrm>
            <a:custGeom>
              <a:avLst/>
              <a:gdLst/>
              <a:ahLst/>
              <a:cxnLst/>
              <a:rect l="l" t="t" r="r" b="b"/>
              <a:pathLst>
                <a:path w="190" h="147" extrusionOk="0">
                  <a:moveTo>
                    <a:pt x="114" y="6"/>
                  </a:moveTo>
                  <a:lnTo>
                    <a:pt x="120" y="13"/>
                  </a:lnTo>
                  <a:lnTo>
                    <a:pt x="148" y="22"/>
                  </a:lnTo>
                  <a:lnTo>
                    <a:pt x="154" y="18"/>
                  </a:lnTo>
                  <a:lnTo>
                    <a:pt x="171" y="26"/>
                  </a:lnTo>
                  <a:lnTo>
                    <a:pt x="189" y="24"/>
                  </a:lnTo>
                  <a:lnTo>
                    <a:pt x="190" y="35"/>
                  </a:lnTo>
                  <a:lnTo>
                    <a:pt x="176" y="47"/>
                  </a:lnTo>
                  <a:lnTo>
                    <a:pt x="156" y="52"/>
                  </a:lnTo>
                  <a:lnTo>
                    <a:pt x="154" y="58"/>
                  </a:lnTo>
                  <a:lnTo>
                    <a:pt x="145" y="68"/>
                  </a:lnTo>
                  <a:lnTo>
                    <a:pt x="139" y="83"/>
                  </a:lnTo>
                  <a:lnTo>
                    <a:pt x="145" y="95"/>
                  </a:lnTo>
                  <a:lnTo>
                    <a:pt x="136" y="103"/>
                  </a:lnTo>
                  <a:lnTo>
                    <a:pt x="133" y="115"/>
                  </a:lnTo>
                  <a:lnTo>
                    <a:pt x="121" y="119"/>
                  </a:lnTo>
                  <a:lnTo>
                    <a:pt x="110" y="134"/>
                  </a:lnTo>
                  <a:lnTo>
                    <a:pt x="90" y="134"/>
                  </a:lnTo>
                  <a:lnTo>
                    <a:pt x="75" y="134"/>
                  </a:lnTo>
                  <a:lnTo>
                    <a:pt x="65" y="140"/>
                  </a:lnTo>
                  <a:lnTo>
                    <a:pt x="59" y="147"/>
                  </a:lnTo>
                  <a:lnTo>
                    <a:pt x="50" y="146"/>
                  </a:lnTo>
                  <a:lnTo>
                    <a:pt x="45" y="139"/>
                  </a:lnTo>
                  <a:lnTo>
                    <a:pt x="41" y="129"/>
                  </a:lnTo>
                  <a:lnTo>
                    <a:pt x="27" y="126"/>
                  </a:lnTo>
                  <a:lnTo>
                    <a:pt x="25" y="119"/>
                  </a:lnTo>
                  <a:lnTo>
                    <a:pt x="31" y="112"/>
                  </a:lnTo>
                  <a:lnTo>
                    <a:pt x="33" y="107"/>
                  </a:lnTo>
                  <a:lnTo>
                    <a:pt x="28" y="101"/>
                  </a:lnTo>
                  <a:lnTo>
                    <a:pt x="33" y="89"/>
                  </a:lnTo>
                  <a:lnTo>
                    <a:pt x="27" y="78"/>
                  </a:lnTo>
                  <a:lnTo>
                    <a:pt x="34" y="76"/>
                  </a:lnTo>
                  <a:lnTo>
                    <a:pt x="35" y="67"/>
                  </a:lnTo>
                  <a:lnTo>
                    <a:pt x="37" y="64"/>
                  </a:lnTo>
                  <a:lnTo>
                    <a:pt x="38" y="49"/>
                  </a:lnTo>
                  <a:lnTo>
                    <a:pt x="45" y="44"/>
                  </a:lnTo>
                  <a:lnTo>
                    <a:pt x="42" y="35"/>
                  </a:lnTo>
                  <a:lnTo>
                    <a:pt x="32" y="35"/>
                  </a:lnTo>
                  <a:lnTo>
                    <a:pt x="30" y="37"/>
                  </a:lnTo>
                  <a:lnTo>
                    <a:pt x="21" y="37"/>
                  </a:lnTo>
                  <a:lnTo>
                    <a:pt x="17" y="27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6" y="21"/>
                  </a:lnTo>
                  <a:lnTo>
                    <a:pt x="0" y="14"/>
                  </a:lnTo>
                  <a:lnTo>
                    <a:pt x="22" y="0"/>
                  </a:lnTo>
                  <a:lnTo>
                    <a:pt x="41" y="3"/>
                  </a:lnTo>
                  <a:lnTo>
                    <a:pt x="61" y="3"/>
                  </a:lnTo>
                  <a:lnTo>
                    <a:pt x="77" y="6"/>
                  </a:lnTo>
                  <a:lnTo>
                    <a:pt x="90" y="5"/>
                  </a:lnTo>
                  <a:lnTo>
                    <a:pt x="114" y="6"/>
                  </a:lnTo>
                  <a:lnTo>
                    <a:pt x="114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7947212" y="3114522"/>
              <a:ext cx="25395" cy="47614"/>
            </a:xfrm>
            <a:custGeom>
              <a:avLst/>
              <a:gdLst/>
              <a:ahLst/>
              <a:cxnLst/>
              <a:rect l="l" t="t" r="r" b="b"/>
              <a:pathLst>
                <a:path w="16" h="30" extrusionOk="0">
                  <a:moveTo>
                    <a:pt x="16" y="16"/>
                  </a:moveTo>
                  <a:lnTo>
                    <a:pt x="11" y="30"/>
                  </a:lnTo>
                  <a:lnTo>
                    <a:pt x="4" y="26"/>
                  </a:lnTo>
                  <a:lnTo>
                    <a:pt x="0" y="14"/>
                  </a:lnTo>
                  <a:lnTo>
                    <a:pt x="3" y="7"/>
                  </a:lnTo>
                  <a:lnTo>
                    <a:pt x="12" y="0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7632956" y="2874864"/>
              <a:ext cx="295211" cy="258703"/>
            </a:xfrm>
            <a:custGeom>
              <a:avLst/>
              <a:gdLst/>
              <a:ahLst/>
              <a:cxnLst/>
              <a:rect l="l" t="t" r="r" b="b"/>
              <a:pathLst>
                <a:path w="186" h="163" extrusionOk="0">
                  <a:moveTo>
                    <a:pt x="151" y="29"/>
                  </a:moveTo>
                  <a:lnTo>
                    <a:pt x="154" y="31"/>
                  </a:lnTo>
                  <a:lnTo>
                    <a:pt x="158" y="31"/>
                  </a:lnTo>
                  <a:lnTo>
                    <a:pt x="165" y="35"/>
                  </a:lnTo>
                  <a:lnTo>
                    <a:pt x="186" y="39"/>
                  </a:lnTo>
                  <a:lnTo>
                    <a:pt x="179" y="52"/>
                  </a:lnTo>
                  <a:lnTo>
                    <a:pt x="178" y="65"/>
                  </a:lnTo>
                  <a:lnTo>
                    <a:pt x="174" y="68"/>
                  </a:lnTo>
                  <a:lnTo>
                    <a:pt x="167" y="66"/>
                  </a:lnTo>
                  <a:lnTo>
                    <a:pt x="168" y="71"/>
                  </a:lnTo>
                  <a:lnTo>
                    <a:pt x="157" y="81"/>
                  </a:lnTo>
                  <a:lnTo>
                    <a:pt x="157" y="90"/>
                  </a:lnTo>
                  <a:lnTo>
                    <a:pt x="164" y="87"/>
                  </a:lnTo>
                  <a:lnTo>
                    <a:pt x="170" y="95"/>
                  </a:lnTo>
                  <a:lnTo>
                    <a:pt x="169" y="100"/>
                  </a:lnTo>
                  <a:lnTo>
                    <a:pt x="174" y="107"/>
                  </a:lnTo>
                  <a:lnTo>
                    <a:pt x="168" y="113"/>
                  </a:lnTo>
                  <a:lnTo>
                    <a:pt x="173" y="127"/>
                  </a:lnTo>
                  <a:lnTo>
                    <a:pt x="182" y="130"/>
                  </a:lnTo>
                  <a:lnTo>
                    <a:pt x="180" y="138"/>
                  </a:lnTo>
                  <a:lnTo>
                    <a:pt x="167" y="149"/>
                  </a:lnTo>
                  <a:lnTo>
                    <a:pt x="137" y="143"/>
                  </a:lnTo>
                  <a:lnTo>
                    <a:pt x="114" y="149"/>
                  </a:lnTo>
                  <a:lnTo>
                    <a:pt x="113" y="161"/>
                  </a:lnTo>
                  <a:lnTo>
                    <a:pt x="95" y="163"/>
                  </a:lnTo>
                  <a:lnTo>
                    <a:pt x="78" y="155"/>
                  </a:lnTo>
                  <a:lnTo>
                    <a:pt x="72" y="159"/>
                  </a:lnTo>
                  <a:lnTo>
                    <a:pt x="44" y="150"/>
                  </a:lnTo>
                  <a:lnTo>
                    <a:pt x="38" y="143"/>
                  </a:lnTo>
                  <a:lnTo>
                    <a:pt x="46" y="132"/>
                  </a:lnTo>
                  <a:lnTo>
                    <a:pt x="49" y="95"/>
                  </a:lnTo>
                  <a:lnTo>
                    <a:pt x="34" y="75"/>
                  </a:lnTo>
                  <a:lnTo>
                    <a:pt x="23" y="66"/>
                  </a:lnTo>
                  <a:lnTo>
                    <a:pt x="1" y="58"/>
                  </a:lnTo>
                  <a:lnTo>
                    <a:pt x="0" y="45"/>
                  </a:lnTo>
                  <a:lnTo>
                    <a:pt x="19" y="41"/>
                  </a:lnTo>
                  <a:lnTo>
                    <a:pt x="43" y="46"/>
                  </a:lnTo>
                  <a:lnTo>
                    <a:pt x="39" y="25"/>
                  </a:lnTo>
                  <a:lnTo>
                    <a:pt x="53" y="32"/>
                  </a:lnTo>
                  <a:lnTo>
                    <a:pt x="87" y="18"/>
                  </a:lnTo>
                  <a:lnTo>
                    <a:pt x="91" y="3"/>
                  </a:lnTo>
                  <a:lnTo>
                    <a:pt x="103" y="0"/>
                  </a:lnTo>
                  <a:lnTo>
                    <a:pt x="106" y="6"/>
                  </a:lnTo>
                  <a:lnTo>
                    <a:pt x="112" y="6"/>
                  </a:lnTo>
                  <a:lnTo>
                    <a:pt x="120" y="14"/>
                  </a:lnTo>
                  <a:lnTo>
                    <a:pt x="130" y="22"/>
                  </a:lnTo>
                  <a:lnTo>
                    <a:pt x="137" y="20"/>
                  </a:lnTo>
                  <a:lnTo>
                    <a:pt x="151" y="29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4685609" y="2925652"/>
              <a:ext cx="1455420" cy="728497"/>
            </a:xfrm>
            <a:custGeom>
              <a:avLst/>
              <a:gdLst/>
              <a:ahLst/>
              <a:cxnLst/>
              <a:rect l="l" t="t" r="r" b="b"/>
              <a:pathLst>
                <a:path w="917" h="459" extrusionOk="0">
                  <a:moveTo>
                    <a:pt x="601" y="26"/>
                  </a:moveTo>
                  <a:lnTo>
                    <a:pt x="583" y="31"/>
                  </a:lnTo>
                  <a:lnTo>
                    <a:pt x="569" y="39"/>
                  </a:lnTo>
                  <a:lnTo>
                    <a:pt x="555" y="47"/>
                  </a:lnTo>
                  <a:lnTo>
                    <a:pt x="554" y="49"/>
                  </a:lnTo>
                  <a:lnTo>
                    <a:pt x="571" y="46"/>
                  </a:lnTo>
                  <a:lnTo>
                    <a:pt x="577" y="52"/>
                  </a:lnTo>
                  <a:lnTo>
                    <a:pt x="591" y="48"/>
                  </a:lnTo>
                  <a:lnTo>
                    <a:pt x="605" y="41"/>
                  </a:lnTo>
                  <a:lnTo>
                    <a:pt x="621" y="35"/>
                  </a:lnTo>
                  <a:lnTo>
                    <a:pt x="612" y="45"/>
                  </a:lnTo>
                  <a:lnTo>
                    <a:pt x="620" y="47"/>
                  </a:lnTo>
                  <a:lnTo>
                    <a:pt x="627" y="54"/>
                  </a:lnTo>
                  <a:lnTo>
                    <a:pt x="642" y="50"/>
                  </a:lnTo>
                  <a:lnTo>
                    <a:pt x="657" y="48"/>
                  </a:lnTo>
                  <a:lnTo>
                    <a:pt x="658" y="54"/>
                  </a:lnTo>
                  <a:lnTo>
                    <a:pt x="662" y="54"/>
                  </a:lnTo>
                  <a:lnTo>
                    <a:pt x="666" y="55"/>
                  </a:lnTo>
                  <a:lnTo>
                    <a:pt x="671" y="63"/>
                  </a:lnTo>
                  <a:lnTo>
                    <a:pt x="657" y="64"/>
                  </a:lnTo>
                  <a:lnTo>
                    <a:pt x="656" y="64"/>
                  </a:lnTo>
                  <a:lnTo>
                    <a:pt x="645" y="63"/>
                  </a:lnTo>
                  <a:lnTo>
                    <a:pt x="632" y="66"/>
                  </a:lnTo>
                  <a:lnTo>
                    <a:pt x="621" y="68"/>
                  </a:lnTo>
                  <a:lnTo>
                    <a:pt x="607" y="80"/>
                  </a:lnTo>
                  <a:lnTo>
                    <a:pt x="598" y="86"/>
                  </a:lnTo>
                  <a:lnTo>
                    <a:pt x="600" y="88"/>
                  </a:lnTo>
                  <a:lnTo>
                    <a:pt x="616" y="77"/>
                  </a:lnTo>
                  <a:lnTo>
                    <a:pt x="617" y="77"/>
                  </a:lnTo>
                  <a:lnTo>
                    <a:pt x="604" y="91"/>
                  </a:lnTo>
                  <a:lnTo>
                    <a:pt x="595" y="104"/>
                  </a:lnTo>
                  <a:lnTo>
                    <a:pt x="588" y="114"/>
                  </a:lnTo>
                  <a:lnTo>
                    <a:pt x="586" y="124"/>
                  </a:lnTo>
                  <a:lnTo>
                    <a:pt x="583" y="128"/>
                  </a:lnTo>
                  <a:lnTo>
                    <a:pt x="582" y="134"/>
                  </a:lnTo>
                  <a:lnTo>
                    <a:pt x="582" y="143"/>
                  </a:lnTo>
                  <a:lnTo>
                    <a:pt x="583" y="145"/>
                  </a:lnTo>
                  <a:lnTo>
                    <a:pt x="588" y="144"/>
                  </a:lnTo>
                  <a:lnTo>
                    <a:pt x="593" y="143"/>
                  </a:lnTo>
                  <a:lnTo>
                    <a:pt x="597" y="140"/>
                  </a:lnTo>
                  <a:lnTo>
                    <a:pt x="607" y="131"/>
                  </a:lnTo>
                  <a:lnTo>
                    <a:pt x="612" y="118"/>
                  </a:lnTo>
                  <a:lnTo>
                    <a:pt x="612" y="107"/>
                  </a:lnTo>
                  <a:lnTo>
                    <a:pt x="616" y="99"/>
                  </a:lnTo>
                  <a:lnTo>
                    <a:pt x="624" y="89"/>
                  </a:lnTo>
                  <a:lnTo>
                    <a:pt x="630" y="83"/>
                  </a:lnTo>
                  <a:lnTo>
                    <a:pt x="638" y="79"/>
                  </a:lnTo>
                  <a:lnTo>
                    <a:pt x="637" y="85"/>
                  </a:lnTo>
                  <a:lnTo>
                    <a:pt x="643" y="76"/>
                  </a:lnTo>
                  <a:lnTo>
                    <a:pt x="647" y="74"/>
                  </a:lnTo>
                  <a:lnTo>
                    <a:pt x="652" y="67"/>
                  </a:lnTo>
                  <a:lnTo>
                    <a:pt x="663" y="71"/>
                  </a:lnTo>
                  <a:lnTo>
                    <a:pt x="672" y="77"/>
                  </a:lnTo>
                  <a:lnTo>
                    <a:pt x="669" y="86"/>
                  </a:lnTo>
                  <a:lnTo>
                    <a:pt x="665" y="95"/>
                  </a:lnTo>
                  <a:lnTo>
                    <a:pt x="654" y="103"/>
                  </a:lnTo>
                  <a:lnTo>
                    <a:pt x="652" y="107"/>
                  </a:lnTo>
                  <a:lnTo>
                    <a:pt x="655" y="107"/>
                  </a:lnTo>
                  <a:lnTo>
                    <a:pt x="668" y="99"/>
                  </a:lnTo>
                  <a:lnTo>
                    <a:pt x="673" y="101"/>
                  </a:lnTo>
                  <a:lnTo>
                    <a:pt x="671" y="111"/>
                  </a:lnTo>
                  <a:lnTo>
                    <a:pt x="669" y="120"/>
                  </a:lnTo>
                  <a:lnTo>
                    <a:pt x="658" y="130"/>
                  </a:lnTo>
                  <a:lnTo>
                    <a:pt x="652" y="137"/>
                  </a:lnTo>
                  <a:lnTo>
                    <a:pt x="644" y="143"/>
                  </a:lnTo>
                  <a:lnTo>
                    <a:pt x="652" y="147"/>
                  </a:lnTo>
                  <a:lnTo>
                    <a:pt x="659" y="148"/>
                  </a:lnTo>
                  <a:lnTo>
                    <a:pt x="671" y="145"/>
                  </a:lnTo>
                  <a:lnTo>
                    <a:pt x="682" y="141"/>
                  </a:lnTo>
                  <a:lnTo>
                    <a:pt x="691" y="138"/>
                  </a:lnTo>
                  <a:lnTo>
                    <a:pt x="705" y="133"/>
                  </a:lnTo>
                  <a:lnTo>
                    <a:pt x="722" y="122"/>
                  </a:lnTo>
                  <a:lnTo>
                    <a:pt x="722" y="120"/>
                  </a:lnTo>
                  <a:lnTo>
                    <a:pt x="723" y="114"/>
                  </a:lnTo>
                  <a:lnTo>
                    <a:pt x="731" y="111"/>
                  </a:lnTo>
                  <a:lnTo>
                    <a:pt x="743" y="113"/>
                  </a:lnTo>
                  <a:lnTo>
                    <a:pt x="755" y="114"/>
                  </a:lnTo>
                  <a:lnTo>
                    <a:pt x="768" y="108"/>
                  </a:lnTo>
                  <a:lnTo>
                    <a:pt x="770" y="100"/>
                  </a:lnTo>
                  <a:lnTo>
                    <a:pt x="770" y="98"/>
                  </a:lnTo>
                  <a:lnTo>
                    <a:pt x="790" y="85"/>
                  </a:lnTo>
                  <a:lnTo>
                    <a:pt x="798" y="82"/>
                  </a:lnTo>
                  <a:lnTo>
                    <a:pt x="821" y="81"/>
                  </a:lnTo>
                  <a:lnTo>
                    <a:pt x="848" y="81"/>
                  </a:lnTo>
                  <a:lnTo>
                    <a:pt x="851" y="77"/>
                  </a:lnTo>
                  <a:lnTo>
                    <a:pt x="856" y="76"/>
                  </a:lnTo>
                  <a:lnTo>
                    <a:pt x="864" y="73"/>
                  </a:lnTo>
                  <a:lnTo>
                    <a:pt x="872" y="64"/>
                  </a:lnTo>
                  <a:lnTo>
                    <a:pt x="882" y="50"/>
                  </a:lnTo>
                  <a:lnTo>
                    <a:pt x="898" y="36"/>
                  </a:lnTo>
                  <a:lnTo>
                    <a:pt x="902" y="40"/>
                  </a:lnTo>
                  <a:lnTo>
                    <a:pt x="912" y="37"/>
                  </a:lnTo>
                  <a:lnTo>
                    <a:pt x="917" y="43"/>
                  </a:lnTo>
                  <a:lnTo>
                    <a:pt x="908" y="68"/>
                  </a:lnTo>
                  <a:lnTo>
                    <a:pt x="915" y="79"/>
                  </a:lnTo>
                  <a:lnTo>
                    <a:pt x="916" y="85"/>
                  </a:lnTo>
                  <a:lnTo>
                    <a:pt x="896" y="94"/>
                  </a:lnTo>
                  <a:lnTo>
                    <a:pt x="879" y="100"/>
                  </a:lnTo>
                  <a:lnTo>
                    <a:pt x="861" y="106"/>
                  </a:lnTo>
                  <a:lnTo>
                    <a:pt x="849" y="117"/>
                  </a:lnTo>
                  <a:lnTo>
                    <a:pt x="845" y="122"/>
                  </a:lnTo>
                  <a:lnTo>
                    <a:pt x="842" y="131"/>
                  </a:lnTo>
                  <a:lnTo>
                    <a:pt x="844" y="141"/>
                  </a:lnTo>
                  <a:lnTo>
                    <a:pt x="850" y="142"/>
                  </a:lnTo>
                  <a:lnTo>
                    <a:pt x="851" y="135"/>
                  </a:lnTo>
                  <a:lnTo>
                    <a:pt x="854" y="140"/>
                  </a:lnTo>
                  <a:lnTo>
                    <a:pt x="851" y="145"/>
                  </a:lnTo>
                  <a:lnTo>
                    <a:pt x="839" y="148"/>
                  </a:lnTo>
                  <a:lnTo>
                    <a:pt x="832" y="147"/>
                  </a:lnTo>
                  <a:lnTo>
                    <a:pt x="820" y="151"/>
                  </a:lnTo>
                  <a:lnTo>
                    <a:pt x="813" y="151"/>
                  </a:lnTo>
                  <a:lnTo>
                    <a:pt x="804" y="152"/>
                  </a:lnTo>
                  <a:lnTo>
                    <a:pt x="789" y="158"/>
                  </a:lnTo>
                  <a:lnTo>
                    <a:pt x="813" y="154"/>
                  </a:lnTo>
                  <a:lnTo>
                    <a:pt x="816" y="158"/>
                  </a:lnTo>
                  <a:lnTo>
                    <a:pt x="793" y="163"/>
                  </a:lnTo>
                  <a:lnTo>
                    <a:pt x="783" y="163"/>
                  </a:lnTo>
                  <a:lnTo>
                    <a:pt x="785" y="161"/>
                  </a:lnTo>
                  <a:lnTo>
                    <a:pt x="778" y="166"/>
                  </a:lnTo>
                  <a:lnTo>
                    <a:pt x="782" y="168"/>
                  </a:lnTo>
                  <a:lnTo>
                    <a:pt x="775" y="181"/>
                  </a:lnTo>
                  <a:lnTo>
                    <a:pt x="759" y="196"/>
                  </a:lnTo>
                  <a:lnTo>
                    <a:pt x="759" y="191"/>
                  </a:lnTo>
                  <a:lnTo>
                    <a:pt x="756" y="190"/>
                  </a:lnTo>
                  <a:lnTo>
                    <a:pt x="753" y="185"/>
                  </a:lnTo>
                  <a:lnTo>
                    <a:pt x="753" y="195"/>
                  </a:lnTo>
                  <a:lnTo>
                    <a:pt x="756" y="199"/>
                  </a:lnTo>
                  <a:lnTo>
                    <a:pt x="754" y="205"/>
                  </a:lnTo>
                  <a:lnTo>
                    <a:pt x="747" y="213"/>
                  </a:lnTo>
                  <a:lnTo>
                    <a:pt x="734" y="228"/>
                  </a:lnTo>
                  <a:lnTo>
                    <a:pt x="732" y="228"/>
                  </a:lnTo>
                  <a:lnTo>
                    <a:pt x="741" y="214"/>
                  </a:lnTo>
                  <a:lnTo>
                    <a:pt x="735" y="208"/>
                  </a:lnTo>
                  <a:lnTo>
                    <a:pt x="738" y="191"/>
                  </a:lnTo>
                  <a:lnTo>
                    <a:pt x="732" y="200"/>
                  </a:lnTo>
                  <a:lnTo>
                    <a:pt x="732" y="212"/>
                  </a:lnTo>
                  <a:lnTo>
                    <a:pt x="722" y="209"/>
                  </a:lnTo>
                  <a:lnTo>
                    <a:pt x="731" y="215"/>
                  </a:lnTo>
                  <a:lnTo>
                    <a:pt x="727" y="233"/>
                  </a:lnTo>
                  <a:lnTo>
                    <a:pt x="731" y="234"/>
                  </a:lnTo>
                  <a:lnTo>
                    <a:pt x="731" y="241"/>
                  </a:lnTo>
                  <a:lnTo>
                    <a:pt x="728" y="260"/>
                  </a:lnTo>
                  <a:lnTo>
                    <a:pt x="715" y="274"/>
                  </a:lnTo>
                  <a:lnTo>
                    <a:pt x="697" y="280"/>
                  </a:lnTo>
                  <a:lnTo>
                    <a:pt x="684" y="291"/>
                  </a:lnTo>
                  <a:lnTo>
                    <a:pt x="675" y="292"/>
                  </a:lnTo>
                  <a:lnTo>
                    <a:pt x="665" y="299"/>
                  </a:lnTo>
                  <a:lnTo>
                    <a:pt x="662" y="305"/>
                  </a:lnTo>
                  <a:lnTo>
                    <a:pt x="641" y="317"/>
                  </a:lnTo>
                  <a:lnTo>
                    <a:pt x="630" y="327"/>
                  </a:lnTo>
                  <a:lnTo>
                    <a:pt x="620" y="338"/>
                  </a:lnTo>
                  <a:lnTo>
                    <a:pt x="614" y="351"/>
                  </a:lnTo>
                  <a:lnTo>
                    <a:pt x="614" y="365"/>
                  </a:lnTo>
                  <a:lnTo>
                    <a:pt x="616" y="381"/>
                  </a:lnTo>
                  <a:lnTo>
                    <a:pt x="620" y="394"/>
                  </a:lnTo>
                  <a:lnTo>
                    <a:pt x="619" y="403"/>
                  </a:lnTo>
                  <a:lnTo>
                    <a:pt x="622" y="425"/>
                  </a:lnTo>
                  <a:lnTo>
                    <a:pt x="620" y="437"/>
                  </a:lnTo>
                  <a:lnTo>
                    <a:pt x="617" y="445"/>
                  </a:lnTo>
                  <a:lnTo>
                    <a:pt x="611" y="457"/>
                  </a:lnTo>
                  <a:lnTo>
                    <a:pt x="606" y="459"/>
                  </a:lnTo>
                  <a:lnTo>
                    <a:pt x="599" y="457"/>
                  </a:lnTo>
                  <a:lnTo>
                    <a:pt x="597" y="448"/>
                  </a:lnTo>
                  <a:lnTo>
                    <a:pt x="592" y="444"/>
                  </a:lnTo>
                  <a:lnTo>
                    <a:pt x="586" y="428"/>
                  </a:lnTo>
                  <a:lnTo>
                    <a:pt x="582" y="413"/>
                  </a:lnTo>
                  <a:lnTo>
                    <a:pt x="580" y="405"/>
                  </a:lnTo>
                  <a:lnTo>
                    <a:pt x="586" y="393"/>
                  </a:lnTo>
                  <a:lnTo>
                    <a:pt x="584" y="383"/>
                  </a:lnTo>
                  <a:lnTo>
                    <a:pt x="574" y="366"/>
                  </a:lnTo>
                  <a:lnTo>
                    <a:pt x="569" y="363"/>
                  </a:lnTo>
                  <a:lnTo>
                    <a:pt x="551" y="372"/>
                  </a:lnTo>
                  <a:lnTo>
                    <a:pt x="548" y="371"/>
                  </a:lnTo>
                  <a:lnTo>
                    <a:pt x="543" y="363"/>
                  </a:lnTo>
                  <a:lnTo>
                    <a:pt x="534" y="357"/>
                  </a:lnTo>
                  <a:lnTo>
                    <a:pt x="514" y="360"/>
                  </a:lnTo>
                  <a:lnTo>
                    <a:pt x="501" y="358"/>
                  </a:lnTo>
                  <a:lnTo>
                    <a:pt x="488" y="360"/>
                  </a:lnTo>
                  <a:lnTo>
                    <a:pt x="481" y="363"/>
                  </a:lnTo>
                  <a:lnTo>
                    <a:pt x="483" y="368"/>
                  </a:lnTo>
                  <a:lnTo>
                    <a:pt x="480" y="375"/>
                  </a:lnTo>
                  <a:lnTo>
                    <a:pt x="483" y="379"/>
                  </a:lnTo>
                  <a:lnTo>
                    <a:pt x="480" y="381"/>
                  </a:lnTo>
                  <a:lnTo>
                    <a:pt x="474" y="379"/>
                  </a:lnTo>
                  <a:lnTo>
                    <a:pt x="467" y="383"/>
                  </a:lnTo>
                  <a:lnTo>
                    <a:pt x="456" y="382"/>
                  </a:lnTo>
                  <a:lnTo>
                    <a:pt x="446" y="371"/>
                  </a:lnTo>
                  <a:lnTo>
                    <a:pt x="431" y="374"/>
                  </a:lnTo>
                  <a:lnTo>
                    <a:pt x="420" y="369"/>
                  </a:lnTo>
                  <a:lnTo>
                    <a:pt x="410" y="371"/>
                  </a:lnTo>
                  <a:lnTo>
                    <a:pt x="395" y="375"/>
                  </a:lnTo>
                  <a:lnTo>
                    <a:pt x="377" y="389"/>
                  </a:lnTo>
                  <a:lnTo>
                    <a:pt x="360" y="397"/>
                  </a:lnTo>
                  <a:lnTo>
                    <a:pt x="349" y="406"/>
                  </a:lnTo>
                  <a:lnTo>
                    <a:pt x="343" y="415"/>
                  </a:lnTo>
                  <a:lnTo>
                    <a:pt x="340" y="428"/>
                  </a:lnTo>
                  <a:lnTo>
                    <a:pt x="339" y="437"/>
                  </a:lnTo>
                  <a:lnTo>
                    <a:pt x="340" y="444"/>
                  </a:lnTo>
                  <a:lnTo>
                    <a:pt x="334" y="445"/>
                  </a:lnTo>
                  <a:lnTo>
                    <a:pt x="323" y="440"/>
                  </a:lnTo>
                  <a:lnTo>
                    <a:pt x="312" y="434"/>
                  </a:lnTo>
                  <a:lnTo>
                    <a:pt x="309" y="425"/>
                  </a:lnTo>
                  <a:lnTo>
                    <a:pt x="309" y="412"/>
                  </a:lnTo>
                  <a:lnTo>
                    <a:pt x="301" y="402"/>
                  </a:lnTo>
                  <a:lnTo>
                    <a:pt x="299" y="390"/>
                  </a:lnTo>
                  <a:lnTo>
                    <a:pt x="294" y="377"/>
                  </a:lnTo>
                  <a:lnTo>
                    <a:pt x="284" y="369"/>
                  </a:lnTo>
                  <a:lnTo>
                    <a:pt x="271" y="370"/>
                  </a:lnTo>
                  <a:lnTo>
                    <a:pt x="257" y="385"/>
                  </a:lnTo>
                  <a:lnTo>
                    <a:pt x="245" y="380"/>
                  </a:lnTo>
                  <a:lnTo>
                    <a:pt x="238" y="374"/>
                  </a:lnTo>
                  <a:lnTo>
                    <a:pt x="237" y="363"/>
                  </a:lnTo>
                  <a:lnTo>
                    <a:pt x="235" y="353"/>
                  </a:lnTo>
                  <a:lnTo>
                    <a:pt x="228" y="345"/>
                  </a:lnTo>
                  <a:lnTo>
                    <a:pt x="221" y="339"/>
                  </a:lnTo>
                  <a:lnTo>
                    <a:pt x="218" y="332"/>
                  </a:lnTo>
                  <a:lnTo>
                    <a:pt x="189" y="332"/>
                  </a:lnTo>
                  <a:lnTo>
                    <a:pt x="187" y="340"/>
                  </a:lnTo>
                  <a:lnTo>
                    <a:pt x="175" y="340"/>
                  </a:lnTo>
                  <a:lnTo>
                    <a:pt x="143" y="340"/>
                  </a:lnTo>
                  <a:lnTo>
                    <a:pt x="110" y="326"/>
                  </a:lnTo>
                  <a:lnTo>
                    <a:pt x="89" y="317"/>
                  </a:lnTo>
                  <a:lnTo>
                    <a:pt x="92" y="314"/>
                  </a:lnTo>
                  <a:lnTo>
                    <a:pt x="71" y="316"/>
                  </a:lnTo>
                  <a:lnTo>
                    <a:pt x="52" y="317"/>
                  </a:lnTo>
                  <a:lnTo>
                    <a:pt x="53" y="308"/>
                  </a:lnTo>
                  <a:lnTo>
                    <a:pt x="47" y="297"/>
                  </a:lnTo>
                  <a:lnTo>
                    <a:pt x="41" y="294"/>
                  </a:lnTo>
                  <a:lnTo>
                    <a:pt x="41" y="289"/>
                  </a:lnTo>
                  <a:lnTo>
                    <a:pt x="32" y="288"/>
                  </a:lnTo>
                  <a:lnTo>
                    <a:pt x="29" y="283"/>
                  </a:lnTo>
                  <a:lnTo>
                    <a:pt x="15" y="281"/>
                  </a:lnTo>
                  <a:lnTo>
                    <a:pt x="12" y="277"/>
                  </a:lnTo>
                  <a:lnTo>
                    <a:pt x="15" y="267"/>
                  </a:lnTo>
                  <a:lnTo>
                    <a:pt x="7" y="248"/>
                  </a:lnTo>
                  <a:lnTo>
                    <a:pt x="6" y="222"/>
                  </a:lnTo>
                  <a:lnTo>
                    <a:pt x="8" y="217"/>
                  </a:lnTo>
                  <a:lnTo>
                    <a:pt x="4" y="211"/>
                  </a:lnTo>
                  <a:lnTo>
                    <a:pt x="0" y="195"/>
                  </a:lnTo>
                  <a:lnTo>
                    <a:pt x="5" y="180"/>
                  </a:lnTo>
                  <a:lnTo>
                    <a:pt x="3" y="169"/>
                  </a:lnTo>
                  <a:lnTo>
                    <a:pt x="14" y="154"/>
                  </a:lnTo>
                  <a:lnTo>
                    <a:pt x="22" y="138"/>
                  </a:lnTo>
                  <a:lnTo>
                    <a:pt x="26" y="123"/>
                  </a:lnTo>
                  <a:lnTo>
                    <a:pt x="42" y="106"/>
                  </a:lnTo>
                  <a:lnTo>
                    <a:pt x="54" y="88"/>
                  </a:lnTo>
                  <a:lnTo>
                    <a:pt x="66" y="71"/>
                  </a:lnTo>
                  <a:lnTo>
                    <a:pt x="78" y="46"/>
                  </a:lnTo>
                  <a:lnTo>
                    <a:pt x="84" y="31"/>
                  </a:lnTo>
                  <a:lnTo>
                    <a:pt x="85" y="23"/>
                  </a:lnTo>
                  <a:lnTo>
                    <a:pt x="89" y="18"/>
                  </a:lnTo>
                  <a:lnTo>
                    <a:pt x="106" y="25"/>
                  </a:lnTo>
                  <a:lnTo>
                    <a:pt x="103" y="43"/>
                  </a:lnTo>
                  <a:lnTo>
                    <a:pt x="109" y="37"/>
                  </a:lnTo>
                  <a:lnTo>
                    <a:pt x="117" y="23"/>
                  </a:lnTo>
                  <a:lnTo>
                    <a:pt x="122" y="7"/>
                  </a:lnTo>
                  <a:lnTo>
                    <a:pt x="163" y="7"/>
                  </a:lnTo>
                  <a:lnTo>
                    <a:pt x="207" y="7"/>
                  </a:lnTo>
                  <a:lnTo>
                    <a:pt x="221" y="7"/>
                  </a:lnTo>
                  <a:lnTo>
                    <a:pt x="266" y="7"/>
                  </a:lnTo>
                  <a:lnTo>
                    <a:pt x="309" y="7"/>
                  </a:lnTo>
                  <a:lnTo>
                    <a:pt x="354" y="7"/>
                  </a:lnTo>
                  <a:lnTo>
                    <a:pt x="397" y="7"/>
                  </a:lnTo>
                  <a:lnTo>
                    <a:pt x="447" y="7"/>
                  </a:lnTo>
                  <a:lnTo>
                    <a:pt x="497" y="7"/>
                  </a:lnTo>
                  <a:lnTo>
                    <a:pt x="528" y="7"/>
                  </a:lnTo>
                  <a:lnTo>
                    <a:pt x="531" y="0"/>
                  </a:lnTo>
                  <a:lnTo>
                    <a:pt x="537" y="0"/>
                  </a:lnTo>
                  <a:lnTo>
                    <a:pt x="534" y="10"/>
                  </a:lnTo>
                  <a:lnTo>
                    <a:pt x="537" y="13"/>
                  </a:lnTo>
                  <a:lnTo>
                    <a:pt x="547" y="14"/>
                  </a:lnTo>
                  <a:lnTo>
                    <a:pt x="560" y="17"/>
                  </a:lnTo>
                  <a:lnTo>
                    <a:pt x="572" y="23"/>
                  </a:lnTo>
                  <a:lnTo>
                    <a:pt x="585" y="20"/>
                  </a:lnTo>
                  <a:lnTo>
                    <a:pt x="601" y="2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4360243" y="2679646"/>
              <a:ext cx="68247" cy="34917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23" y="15"/>
                  </a:moveTo>
                  <a:lnTo>
                    <a:pt x="2" y="22"/>
                  </a:lnTo>
                  <a:lnTo>
                    <a:pt x="0" y="17"/>
                  </a:lnTo>
                  <a:lnTo>
                    <a:pt x="6" y="9"/>
                  </a:lnTo>
                  <a:lnTo>
                    <a:pt x="26" y="3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43" y="6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4182482" y="2612986"/>
              <a:ext cx="41266" cy="17458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9" y="8"/>
                  </a:moveTo>
                  <a:lnTo>
                    <a:pt x="7" y="11"/>
                  </a:lnTo>
                  <a:lnTo>
                    <a:pt x="3" y="7"/>
                  </a:lnTo>
                  <a:lnTo>
                    <a:pt x="0" y="3"/>
                  </a:lnTo>
                  <a:lnTo>
                    <a:pt x="17" y="0"/>
                  </a:lnTo>
                  <a:lnTo>
                    <a:pt x="26" y="1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4203114" y="2519345"/>
              <a:ext cx="60312" cy="22220"/>
            </a:xfrm>
            <a:custGeom>
              <a:avLst/>
              <a:gdLst/>
              <a:ahLst/>
              <a:cxnLst/>
              <a:rect l="l" t="t" r="r" b="b"/>
              <a:pathLst>
                <a:path w="38" h="14" extrusionOk="0">
                  <a:moveTo>
                    <a:pt x="10" y="0"/>
                  </a:moveTo>
                  <a:lnTo>
                    <a:pt x="14" y="3"/>
                  </a:lnTo>
                  <a:lnTo>
                    <a:pt x="24" y="2"/>
                  </a:lnTo>
                  <a:lnTo>
                    <a:pt x="28" y="6"/>
                  </a:lnTo>
                  <a:lnTo>
                    <a:pt x="38" y="8"/>
                  </a:lnTo>
                  <a:lnTo>
                    <a:pt x="34" y="10"/>
                  </a:lnTo>
                  <a:lnTo>
                    <a:pt x="20" y="14"/>
                  </a:lnTo>
                  <a:lnTo>
                    <a:pt x="15" y="10"/>
                  </a:lnTo>
                  <a:lnTo>
                    <a:pt x="14" y="7"/>
                  </a:lnTo>
                  <a:lnTo>
                    <a:pt x="2" y="8"/>
                  </a:lnTo>
                  <a:lnTo>
                    <a:pt x="0" y="7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4053923" y="2324127"/>
              <a:ext cx="977687" cy="455509"/>
            </a:xfrm>
            <a:custGeom>
              <a:avLst/>
              <a:gdLst/>
              <a:ahLst/>
              <a:cxnLst/>
              <a:rect l="l" t="t" r="r" b="b"/>
              <a:pathLst>
                <a:path w="616" h="287" extrusionOk="0">
                  <a:moveTo>
                    <a:pt x="616" y="25"/>
                  </a:moveTo>
                  <a:lnTo>
                    <a:pt x="543" y="86"/>
                  </a:lnTo>
                  <a:lnTo>
                    <a:pt x="437" y="183"/>
                  </a:lnTo>
                  <a:lnTo>
                    <a:pt x="450" y="184"/>
                  </a:lnTo>
                  <a:lnTo>
                    <a:pt x="458" y="188"/>
                  </a:lnTo>
                  <a:lnTo>
                    <a:pt x="459" y="196"/>
                  </a:lnTo>
                  <a:lnTo>
                    <a:pt x="460" y="208"/>
                  </a:lnTo>
                  <a:lnTo>
                    <a:pt x="483" y="197"/>
                  </a:lnTo>
                  <a:lnTo>
                    <a:pt x="502" y="192"/>
                  </a:lnTo>
                  <a:lnTo>
                    <a:pt x="500" y="201"/>
                  </a:lnTo>
                  <a:lnTo>
                    <a:pt x="503" y="208"/>
                  </a:lnTo>
                  <a:lnTo>
                    <a:pt x="507" y="216"/>
                  </a:lnTo>
                  <a:lnTo>
                    <a:pt x="504" y="228"/>
                  </a:lnTo>
                  <a:lnTo>
                    <a:pt x="500" y="249"/>
                  </a:lnTo>
                  <a:lnTo>
                    <a:pt x="513" y="260"/>
                  </a:lnTo>
                  <a:lnTo>
                    <a:pt x="504" y="271"/>
                  </a:lnTo>
                  <a:lnTo>
                    <a:pt x="489" y="280"/>
                  </a:lnTo>
                  <a:lnTo>
                    <a:pt x="487" y="273"/>
                  </a:lnTo>
                  <a:lnTo>
                    <a:pt x="480" y="267"/>
                  </a:lnTo>
                  <a:lnTo>
                    <a:pt x="490" y="252"/>
                  </a:lnTo>
                  <a:lnTo>
                    <a:pt x="485" y="238"/>
                  </a:lnTo>
                  <a:lnTo>
                    <a:pt x="493" y="221"/>
                  </a:lnTo>
                  <a:lnTo>
                    <a:pt x="481" y="220"/>
                  </a:lnTo>
                  <a:lnTo>
                    <a:pt x="460" y="219"/>
                  </a:lnTo>
                  <a:lnTo>
                    <a:pt x="448" y="214"/>
                  </a:lnTo>
                  <a:lnTo>
                    <a:pt x="439" y="196"/>
                  </a:lnTo>
                  <a:lnTo>
                    <a:pt x="429" y="193"/>
                  </a:lnTo>
                  <a:lnTo>
                    <a:pt x="412" y="187"/>
                  </a:lnTo>
                  <a:lnTo>
                    <a:pt x="392" y="188"/>
                  </a:lnTo>
                  <a:lnTo>
                    <a:pt x="374" y="180"/>
                  </a:lnTo>
                  <a:lnTo>
                    <a:pt x="366" y="173"/>
                  </a:lnTo>
                  <a:lnTo>
                    <a:pt x="348" y="176"/>
                  </a:lnTo>
                  <a:lnTo>
                    <a:pt x="337" y="188"/>
                  </a:lnTo>
                  <a:lnTo>
                    <a:pt x="328" y="190"/>
                  </a:lnTo>
                  <a:lnTo>
                    <a:pt x="309" y="193"/>
                  </a:lnTo>
                  <a:lnTo>
                    <a:pt x="290" y="199"/>
                  </a:lnTo>
                  <a:lnTo>
                    <a:pt x="272" y="203"/>
                  </a:lnTo>
                  <a:lnTo>
                    <a:pt x="281" y="193"/>
                  </a:lnTo>
                  <a:lnTo>
                    <a:pt x="306" y="176"/>
                  </a:lnTo>
                  <a:lnTo>
                    <a:pt x="326" y="170"/>
                  </a:lnTo>
                  <a:lnTo>
                    <a:pt x="328" y="166"/>
                  </a:lnTo>
                  <a:lnTo>
                    <a:pt x="299" y="176"/>
                  </a:lnTo>
                  <a:lnTo>
                    <a:pt x="278" y="187"/>
                  </a:lnTo>
                  <a:lnTo>
                    <a:pt x="245" y="199"/>
                  </a:lnTo>
                  <a:lnTo>
                    <a:pt x="245" y="208"/>
                  </a:lnTo>
                  <a:lnTo>
                    <a:pt x="219" y="221"/>
                  </a:lnTo>
                  <a:lnTo>
                    <a:pt x="196" y="228"/>
                  </a:lnTo>
                  <a:lnTo>
                    <a:pt x="176" y="233"/>
                  </a:lnTo>
                  <a:lnTo>
                    <a:pt x="164" y="242"/>
                  </a:lnTo>
                  <a:lnTo>
                    <a:pt x="133" y="250"/>
                  </a:lnTo>
                  <a:lnTo>
                    <a:pt x="119" y="259"/>
                  </a:lnTo>
                  <a:lnTo>
                    <a:pt x="95" y="267"/>
                  </a:lnTo>
                  <a:lnTo>
                    <a:pt x="87" y="265"/>
                  </a:lnTo>
                  <a:lnTo>
                    <a:pt x="69" y="270"/>
                  </a:lnTo>
                  <a:lnTo>
                    <a:pt x="48" y="276"/>
                  </a:lnTo>
                  <a:lnTo>
                    <a:pt x="30" y="282"/>
                  </a:lnTo>
                  <a:lnTo>
                    <a:pt x="0" y="287"/>
                  </a:lnTo>
                  <a:lnTo>
                    <a:pt x="2" y="285"/>
                  </a:lnTo>
                  <a:lnTo>
                    <a:pt x="26" y="276"/>
                  </a:lnTo>
                  <a:lnTo>
                    <a:pt x="45" y="270"/>
                  </a:lnTo>
                  <a:lnTo>
                    <a:pt x="71" y="261"/>
                  </a:lnTo>
                  <a:lnTo>
                    <a:pt x="90" y="259"/>
                  </a:lnTo>
                  <a:lnTo>
                    <a:pt x="105" y="251"/>
                  </a:lnTo>
                  <a:lnTo>
                    <a:pt x="136" y="241"/>
                  </a:lnTo>
                  <a:lnTo>
                    <a:pt x="142" y="237"/>
                  </a:lnTo>
                  <a:lnTo>
                    <a:pt x="159" y="231"/>
                  </a:lnTo>
                  <a:lnTo>
                    <a:pt x="176" y="218"/>
                  </a:lnTo>
                  <a:lnTo>
                    <a:pt x="195" y="208"/>
                  </a:lnTo>
                  <a:lnTo>
                    <a:pt x="174" y="213"/>
                  </a:lnTo>
                  <a:lnTo>
                    <a:pt x="173" y="209"/>
                  </a:lnTo>
                  <a:lnTo>
                    <a:pt x="158" y="216"/>
                  </a:lnTo>
                  <a:lnTo>
                    <a:pt x="159" y="207"/>
                  </a:lnTo>
                  <a:lnTo>
                    <a:pt x="148" y="213"/>
                  </a:lnTo>
                  <a:lnTo>
                    <a:pt x="154" y="205"/>
                  </a:lnTo>
                  <a:lnTo>
                    <a:pt x="131" y="211"/>
                  </a:lnTo>
                  <a:lnTo>
                    <a:pt x="123" y="211"/>
                  </a:lnTo>
                  <a:lnTo>
                    <a:pt x="134" y="201"/>
                  </a:lnTo>
                  <a:lnTo>
                    <a:pt x="144" y="194"/>
                  </a:lnTo>
                  <a:lnTo>
                    <a:pt x="143" y="188"/>
                  </a:lnTo>
                  <a:lnTo>
                    <a:pt x="122" y="192"/>
                  </a:lnTo>
                  <a:lnTo>
                    <a:pt x="119" y="184"/>
                  </a:lnTo>
                  <a:lnTo>
                    <a:pt x="116" y="179"/>
                  </a:lnTo>
                  <a:lnTo>
                    <a:pt x="128" y="170"/>
                  </a:lnTo>
                  <a:lnTo>
                    <a:pt x="127" y="162"/>
                  </a:lnTo>
                  <a:lnTo>
                    <a:pt x="144" y="153"/>
                  </a:lnTo>
                  <a:lnTo>
                    <a:pt x="167" y="142"/>
                  </a:lnTo>
                  <a:lnTo>
                    <a:pt x="182" y="134"/>
                  </a:lnTo>
                  <a:lnTo>
                    <a:pt x="195" y="133"/>
                  </a:lnTo>
                  <a:lnTo>
                    <a:pt x="200" y="136"/>
                  </a:lnTo>
                  <a:lnTo>
                    <a:pt x="221" y="128"/>
                  </a:lnTo>
                  <a:lnTo>
                    <a:pt x="228" y="129"/>
                  </a:lnTo>
                  <a:lnTo>
                    <a:pt x="245" y="123"/>
                  </a:lnTo>
                  <a:lnTo>
                    <a:pt x="253" y="116"/>
                  </a:lnTo>
                  <a:lnTo>
                    <a:pt x="249" y="113"/>
                  </a:lnTo>
                  <a:lnTo>
                    <a:pt x="267" y="106"/>
                  </a:lnTo>
                  <a:lnTo>
                    <a:pt x="259" y="107"/>
                  </a:lnTo>
                  <a:lnTo>
                    <a:pt x="240" y="110"/>
                  </a:lnTo>
                  <a:lnTo>
                    <a:pt x="232" y="114"/>
                  </a:lnTo>
                  <a:lnTo>
                    <a:pt x="226" y="110"/>
                  </a:lnTo>
                  <a:lnTo>
                    <a:pt x="206" y="112"/>
                  </a:lnTo>
                  <a:lnTo>
                    <a:pt x="192" y="108"/>
                  </a:lnTo>
                  <a:lnTo>
                    <a:pt x="196" y="101"/>
                  </a:lnTo>
                  <a:lnTo>
                    <a:pt x="193" y="92"/>
                  </a:lnTo>
                  <a:lnTo>
                    <a:pt x="220" y="85"/>
                  </a:lnTo>
                  <a:lnTo>
                    <a:pt x="259" y="76"/>
                  </a:lnTo>
                  <a:lnTo>
                    <a:pt x="270" y="76"/>
                  </a:lnTo>
                  <a:lnTo>
                    <a:pt x="257" y="85"/>
                  </a:lnTo>
                  <a:lnTo>
                    <a:pt x="284" y="85"/>
                  </a:lnTo>
                  <a:lnTo>
                    <a:pt x="288" y="74"/>
                  </a:lnTo>
                  <a:lnTo>
                    <a:pt x="281" y="68"/>
                  </a:lnTo>
                  <a:lnTo>
                    <a:pt x="283" y="59"/>
                  </a:lnTo>
                  <a:lnTo>
                    <a:pt x="281" y="53"/>
                  </a:lnTo>
                  <a:lnTo>
                    <a:pt x="271" y="48"/>
                  </a:lnTo>
                  <a:lnTo>
                    <a:pt x="290" y="39"/>
                  </a:lnTo>
                  <a:lnTo>
                    <a:pt x="313" y="39"/>
                  </a:lnTo>
                  <a:lnTo>
                    <a:pt x="339" y="31"/>
                  </a:lnTo>
                  <a:lnTo>
                    <a:pt x="353" y="24"/>
                  </a:lnTo>
                  <a:lnTo>
                    <a:pt x="376" y="16"/>
                  </a:lnTo>
                  <a:lnTo>
                    <a:pt x="390" y="14"/>
                  </a:lnTo>
                  <a:lnTo>
                    <a:pt x="424" y="7"/>
                  </a:lnTo>
                  <a:lnTo>
                    <a:pt x="433" y="8"/>
                  </a:lnTo>
                  <a:lnTo>
                    <a:pt x="464" y="0"/>
                  </a:lnTo>
                  <a:lnTo>
                    <a:pt x="477" y="3"/>
                  </a:lnTo>
                  <a:lnTo>
                    <a:pt x="476" y="10"/>
                  </a:lnTo>
                  <a:lnTo>
                    <a:pt x="485" y="8"/>
                  </a:lnTo>
                  <a:lnTo>
                    <a:pt x="504" y="8"/>
                  </a:lnTo>
                  <a:lnTo>
                    <a:pt x="499" y="12"/>
                  </a:lnTo>
                  <a:lnTo>
                    <a:pt x="513" y="14"/>
                  </a:lnTo>
                  <a:lnTo>
                    <a:pt x="527" y="13"/>
                  </a:lnTo>
                  <a:lnTo>
                    <a:pt x="546" y="18"/>
                  </a:lnTo>
                  <a:lnTo>
                    <a:pt x="567" y="19"/>
                  </a:lnTo>
                  <a:lnTo>
                    <a:pt x="573" y="21"/>
                  </a:lnTo>
                  <a:lnTo>
                    <a:pt x="593" y="19"/>
                  </a:lnTo>
                  <a:lnTo>
                    <a:pt x="605" y="24"/>
                  </a:lnTo>
                  <a:lnTo>
                    <a:pt x="616" y="2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6287049" y="4238218"/>
              <a:ext cx="77770" cy="111100"/>
            </a:xfrm>
            <a:custGeom>
              <a:avLst/>
              <a:gdLst/>
              <a:ahLst/>
              <a:cxnLst/>
              <a:rect l="l" t="t" r="r" b="b"/>
              <a:pathLst>
                <a:path w="49" h="70" extrusionOk="0">
                  <a:moveTo>
                    <a:pt x="0" y="65"/>
                  </a:moveTo>
                  <a:lnTo>
                    <a:pt x="4" y="57"/>
                  </a:lnTo>
                  <a:lnTo>
                    <a:pt x="6" y="48"/>
                  </a:lnTo>
                  <a:lnTo>
                    <a:pt x="9" y="40"/>
                  </a:lnTo>
                  <a:lnTo>
                    <a:pt x="3" y="29"/>
                  </a:lnTo>
                  <a:lnTo>
                    <a:pt x="2" y="16"/>
                  </a:lnTo>
                  <a:lnTo>
                    <a:pt x="11" y="0"/>
                  </a:lnTo>
                  <a:lnTo>
                    <a:pt x="17" y="1"/>
                  </a:lnTo>
                  <a:lnTo>
                    <a:pt x="29" y="6"/>
                  </a:lnTo>
                  <a:lnTo>
                    <a:pt x="47" y="22"/>
                  </a:lnTo>
                  <a:lnTo>
                    <a:pt x="49" y="30"/>
                  </a:lnTo>
                  <a:lnTo>
                    <a:pt x="38" y="47"/>
                  </a:lnTo>
                  <a:lnTo>
                    <a:pt x="33" y="61"/>
                  </a:lnTo>
                  <a:lnTo>
                    <a:pt x="27" y="69"/>
                  </a:lnTo>
                  <a:lnTo>
                    <a:pt x="18" y="70"/>
                  </a:lnTo>
                  <a:lnTo>
                    <a:pt x="16" y="64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0" y="65"/>
                  </a:lnTo>
                  <a:lnTo>
                    <a:pt x="0" y="6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5885498" y="4030301"/>
              <a:ext cx="4761" cy="4761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3"/>
                  </a:moveTo>
                  <a:lnTo>
                    <a:pt x="2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9045523" y="3619233"/>
              <a:ext cx="3174" cy="12697"/>
            </a:xfrm>
            <a:custGeom>
              <a:avLst/>
              <a:gdLst/>
              <a:ahLst/>
              <a:cxnLst/>
              <a:rect l="l" t="t" r="r" b="b"/>
              <a:pathLst>
                <a:path w="2" h="8" extrusionOk="0">
                  <a:moveTo>
                    <a:pt x="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8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6095003" y="3433537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5909306" y="4036650"/>
              <a:ext cx="9523" cy="11110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6" y="7"/>
                  </a:moveTo>
                  <a:lnTo>
                    <a:pt x="5" y="7"/>
                  </a:lnTo>
                  <a:lnTo>
                    <a:pt x="4" y="6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5606159" y="3827148"/>
              <a:ext cx="7935" cy="1587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2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5641077" y="3816038"/>
              <a:ext cx="4761" cy="1587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3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5647426" y="3814450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8590011" y="3352594"/>
              <a:ext cx="6349" cy="3174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3" y="0"/>
                  </a:moveTo>
                  <a:lnTo>
                    <a:pt x="3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8550332" y="3349419"/>
              <a:ext cx="36504" cy="15872"/>
            </a:xfrm>
            <a:custGeom>
              <a:avLst/>
              <a:gdLst/>
              <a:ahLst/>
              <a:cxnLst/>
              <a:rect l="l" t="t" r="r" b="b"/>
              <a:pathLst>
                <a:path w="23" h="10" extrusionOk="0">
                  <a:moveTo>
                    <a:pt x="23" y="4"/>
                  </a:moveTo>
                  <a:lnTo>
                    <a:pt x="23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7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4" y="9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6" y="9"/>
                  </a:lnTo>
                  <a:lnTo>
                    <a:pt x="4" y="9"/>
                  </a:lnTo>
                  <a:lnTo>
                    <a:pt x="3" y="8"/>
                  </a:lnTo>
                  <a:lnTo>
                    <a:pt x="2" y="6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1"/>
                  </a:lnTo>
                  <a:lnTo>
                    <a:pt x="8" y="1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1" y="3"/>
                  </a:lnTo>
                  <a:lnTo>
                    <a:pt x="23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379105" y="5980896"/>
              <a:ext cx="4761" cy="3174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2" y="2"/>
                  </a:moveTo>
                  <a:lnTo>
                    <a:pt x="3" y="1"/>
                  </a:lnTo>
                  <a:lnTo>
                    <a:pt x="3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2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E50914"/>
            </a:solidFill>
            <a:ln w="9525" cap="rnd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6379105" y="5976134"/>
              <a:ext cx="3174" cy="4761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0" y="0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914"/>
            </a:solidFill>
            <a:ln w="9525" cap="rnd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7593277" y="2578069"/>
              <a:ext cx="6349" cy="6349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4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7594865" y="2570134"/>
              <a:ext cx="6349" cy="4761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7585342" y="2559024"/>
              <a:ext cx="14284" cy="11110"/>
            </a:xfrm>
            <a:custGeom>
              <a:avLst/>
              <a:gdLst/>
              <a:ahLst/>
              <a:cxnLst/>
              <a:rect l="l" t="t" r="r" b="b"/>
              <a:pathLst>
                <a:path w="9" h="7" extrusionOk="0">
                  <a:moveTo>
                    <a:pt x="3" y="3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3"/>
                  </a:lnTo>
                  <a:lnTo>
                    <a:pt x="8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5" y="3"/>
                  </a:lnTo>
                  <a:lnTo>
                    <a:pt x="4" y="3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7605974" y="2559024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7591690" y="2559024"/>
              <a:ext cx="9523" cy="7935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3" y="3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7602800" y="2559024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7601213" y="2557436"/>
              <a:ext cx="1587" cy="3174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2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11404036" y="4122355"/>
              <a:ext cx="3174" cy="4761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0"/>
                  </a:moveTo>
                  <a:lnTo>
                    <a:pt x="2" y="1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6104527" y="4041412"/>
              <a:ext cx="4761" cy="793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2" y="4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9696257" y="4284244"/>
              <a:ext cx="1587" cy="158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8097992" y="3325611"/>
              <a:ext cx="6349" cy="4761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2"/>
                  </a:moveTo>
                  <a:lnTo>
                    <a:pt x="4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8094818" y="3322437"/>
              <a:ext cx="3174" cy="1587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1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9397872" y="5004805"/>
              <a:ext cx="4761" cy="3174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1" y="2"/>
                  </a:moveTo>
                  <a:lnTo>
                    <a:pt x="0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12035723" y="5015916"/>
              <a:ext cx="1587" cy="3174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12024612" y="5006393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1"/>
                  </a:moveTo>
                  <a:lnTo>
                    <a:pt x="1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11313567" y="4181080"/>
              <a:ext cx="4761" cy="7935"/>
            </a:xfrm>
            <a:custGeom>
              <a:avLst/>
              <a:gdLst/>
              <a:ahLst/>
              <a:cxnLst/>
              <a:rect l="l" t="t" r="r" b="b"/>
              <a:pathLst>
                <a:path w="3" h="5" extrusionOk="0">
                  <a:moveTo>
                    <a:pt x="3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5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5955334" y="3863652"/>
              <a:ext cx="3174" cy="3174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6017233" y="3863652"/>
              <a:ext cx="9523" cy="1587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5" y="0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5974380" y="3852542"/>
              <a:ext cx="42853" cy="17458"/>
            </a:xfrm>
            <a:custGeom>
              <a:avLst/>
              <a:gdLst/>
              <a:ahLst/>
              <a:cxnLst/>
              <a:rect l="l" t="t" r="r" b="b"/>
              <a:pathLst>
                <a:path w="27" h="11" extrusionOk="0">
                  <a:moveTo>
                    <a:pt x="4" y="0"/>
                  </a:moveTo>
                  <a:lnTo>
                    <a:pt x="6" y="0"/>
                  </a:lnTo>
                  <a:lnTo>
                    <a:pt x="8" y="0"/>
                  </a:lnTo>
                  <a:lnTo>
                    <a:pt x="9" y="1"/>
                  </a:lnTo>
                  <a:lnTo>
                    <a:pt x="10" y="0"/>
                  </a:lnTo>
                  <a:lnTo>
                    <a:pt x="11" y="1"/>
                  </a:lnTo>
                  <a:lnTo>
                    <a:pt x="13" y="0"/>
                  </a:lnTo>
                  <a:lnTo>
                    <a:pt x="13" y="1"/>
                  </a:lnTo>
                  <a:lnTo>
                    <a:pt x="15" y="0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7" y="3"/>
                  </a:lnTo>
                  <a:lnTo>
                    <a:pt x="27" y="2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4" y="6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2" y="10"/>
                  </a:lnTo>
                  <a:lnTo>
                    <a:pt x="21" y="10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7" y="11"/>
                  </a:lnTo>
                  <a:lnTo>
                    <a:pt x="16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0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4" y="11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11873833" y="4631828"/>
              <a:ext cx="1587" cy="158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7912296" y="4398518"/>
              <a:ext cx="7935" cy="11110"/>
            </a:xfrm>
            <a:custGeom>
              <a:avLst/>
              <a:gdLst/>
              <a:ahLst/>
              <a:cxnLst/>
              <a:rect l="l" t="t" r="r" b="b"/>
              <a:pathLst>
                <a:path w="5" h="7" extrusionOk="0">
                  <a:moveTo>
                    <a:pt x="3" y="6"/>
                  </a:moveTo>
                  <a:lnTo>
                    <a:pt x="2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2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5" y="3"/>
                  </a:lnTo>
                  <a:lnTo>
                    <a:pt x="4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7936103" y="4360427"/>
              <a:ext cx="1587" cy="4761"/>
            </a:xfrm>
            <a:custGeom>
              <a:avLst/>
              <a:gdLst/>
              <a:ahLst/>
              <a:cxnLst/>
              <a:rect l="l" t="t" r="r" b="b"/>
              <a:pathLst>
                <a:path w="1" h="3" extrusionOk="0">
                  <a:moveTo>
                    <a:pt x="1" y="1"/>
                  </a:move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9213762" y="4549297"/>
              <a:ext cx="3174" cy="4761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1"/>
                  </a:moveTo>
                  <a:lnTo>
                    <a:pt x="2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6098178" y="4084264"/>
              <a:ext cx="26981" cy="23807"/>
            </a:xfrm>
            <a:custGeom>
              <a:avLst/>
              <a:gdLst/>
              <a:ahLst/>
              <a:cxnLst/>
              <a:rect l="l" t="t" r="r" b="b"/>
              <a:pathLst>
                <a:path w="17" h="15" extrusionOk="0">
                  <a:moveTo>
                    <a:pt x="17" y="0"/>
                  </a:moveTo>
                  <a:lnTo>
                    <a:pt x="16" y="1"/>
                  </a:lnTo>
                  <a:lnTo>
                    <a:pt x="15" y="2"/>
                  </a:lnTo>
                  <a:lnTo>
                    <a:pt x="15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8"/>
                  </a:lnTo>
                  <a:lnTo>
                    <a:pt x="15" y="9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1" y="14"/>
                  </a:lnTo>
                  <a:lnTo>
                    <a:pt x="9" y="15"/>
                  </a:lnTo>
                  <a:lnTo>
                    <a:pt x="8" y="14"/>
                  </a:lnTo>
                  <a:lnTo>
                    <a:pt x="6" y="15"/>
                  </a:lnTo>
                  <a:lnTo>
                    <a:pt x="6" y="14"/>
                  </a:lnTo>
                  <a:lnTo>
                    <a:pt x="4" y="15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2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6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6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6126747" y="4068393"/>
              <a:ext cx="9523" cy="6349"/>
            </a:xfrm>
            <a:custGeom>
              <a:avLst/>
              <a:gdLst/>
              <a:ahLst/>
              <a:cxnLst/>
              <a:rect l="l" t="t" r="r" b="b"/>
              <a:pathLst>
                <a:path w="6" h="4" extrusionOk="0">
                  <a:moveTo>
                    <a:pt x="6" y="0"/>
                  </a:moveTo>
                  <a:lnTo>
                    <a:pt x="5" y="2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6042628" y="3854129"/>
              <a:ext cx="3174" cy="1587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6034692" y="3873175"/>
              <a:ext cx="4761" cy="4761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3" y="1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6039454" y="3857304"/>
              <a:ext cx="3174" cy="1587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6033105" y="3855716"/>
              <a:ext cx="4761" cy="3174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2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5928354" y="4039824"/>
              <a:ext cx="6349" cy="7935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3" y="5"/>
                  </a:move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7794847" y="2939938"/>
              <a:ext cx="1587" cy="1587"/>
            </a:xfrm>
            <a:prstGeom prst="rect">
              <a:avLst/>
            </a:pr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6269592" y="5455603"/>
              <a:ext cx="1587" cy="1587"/>
            </a:xfrm>
            <a:prstGeom prst="rect">
              <a:avLst/>
            </a:pr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11558919" y="5434568"/>
              <a:ext cx="1587" cy="1587"/>
            </a:xfrm>
            <a:prstGeom prst="rect">
              <a:avLst/>
            </a:prstGeom>
            <a:solidFill>
              <a:srgbClr val="E50914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9553412" y="2808205"/>
              <a:ext cx="1361778" cy="990376"/>
            </a:xfrm>
            <a:custGeom>
              <a:avLst/>
              <a:gdLst/>
              <a:ahLst/>
              <a:cxnLst/>
              <a:rect l="l" t="t" r="r" b="b"/>
              <a:pathLst>
                <a:path w="858" h="624" extrusionOk="0">
                  <a:moveTo>
                    <a:pt x="750" y="73"/>
                  </a:moveTo>
                  <a:lnTo>
                    <a:pt x="777" y="86"/>
                  </a:lnTo>
                  <a:lnTo>
                    <a:pt x="794" y="103"/>
                  </a:lnTo>
                  <a:lnTo>
                    <a:pt x="817" y="103"/>
                  </a:lnTo>
                  <a:lnTo>
                    <a:pt x="825" y="97"/>
                  </a:lnTo>
                  <a:lnTo>
                    <a:pt x="846" y="91"/>
                  </a:lnTo>
                  <a:lnTo>
                    <a:pt x="849" y="108"/>
                  </a:lnTo>
                  <a:lnTo>
                    <a:pt x="849" y="114"/>
                  </a:lnTo>
                  <a:lnTo>
                    <a:pt x="857" y="134"/>
                  </a:lnTo>
                  <a:lnTo>
                    <a:pt x="858" y="153"/>
                  </a:lnTo>
                  <a:lnTo>
                    <a:pt x="838" y="150"/>
                  </a:lnTo>
                  <a:lnTo>
                    <a:pt x="829" y="156"/>
                  </a:lnTo>
                  <a:lnTo>
                    <a:pt x="843" y="172"/>
                  </a:lnTo>
                  <a:lnTo>
                    <a:pt x="855" y="194"/>
                  </a:lnTo>
                  <a:lnTo>
                    <a:pt x="848" y="194"/>
                  </a:lnTo>
                  <a:lnTo>
                    <a:pt x="853" y="205"/>
                  </a:lnTo>
                  <a:lnTo>
                    <a:pt x="837" y="193"/>
                  </a:lnTo>
                  <a:lnTo>
                    <a:pt x="837" y="204"/>
                  </a:lnTo>
                  <a:lnTo>
                    <a:pt x="818" y="212"/>
                  </a:lnTo>
                  <a:lnTo>
                    <a:pt x="826" y="222"/>
                  </a:lnTo>
                  <a:lnTo>
                    <a:pt x="812" y="221"/>
                  </a:lnTo>
                  <a:lnTo>
                    <a:pt x="802" y="215"/>
                  </a:lnTo>
                  <a:lnTo>
                    <a:pt x="799" y="228"/>
                  </a:lnTo>
                  <a:lnTo>
                    <a:pt x="787" y="239"/>
                  </a:lnTo>
                  <a:lnTo>
                    <a:pt x="781" y="251"/>
                  </a:lnTo>
                  <a:lnTo>
                    <a:pt x="762" y="257"/>
                  </a:lnTo>
                  <a:lnTo>
                    <a:pt x="755" y="265"/>
                  </a:lnTo>
                  <a:lnTo>
                    <a:pt x="741" y="271"/>
                  </a:lnTo>
                  <a:lnTo>
                    <a:pt x="745" y="262"/>
                  </a:lnTo>
                  <a:lnTo>
                    <a:pt x="738" y="254"/>
                  </a:lnTo>
                  <a:lnTo>
                    <a:pt x="744" y="242"/>
                  </a:lnTo>
                  <a:lnTo>
                    <a:pt x="731" y="231"/>
                  </a:lnTo>
                  <a:lnTo>
                    <a:pt x="720" y="238"/>
                  </a:lnTo>
                  <a:lnTo>
                    <a:pt x="710" y="251"/>
                  </a:lnTo>
                  <a:lnTo>
                    <a:pt x="706" y="264"/>
                  </a:lnTo>
                  <a:lnTo>
                    <a:pt x="691" y="265"/>
                  </a:lnTo>
                  <a:lnTo>
                    <a:pt x="687" y="274"/>
                  </a:lnTo>
                  <a:lnTo>
                    <a:pt x="701" y="286"/>
                  </a:lnTo>
                  <a:lnTo>
                    <a:pt x="716" y="289"/>
                  </a:lnTo>
                  <a:lnTo>
                    <a:pt x="720" y="298"/>
                  </a:lnTo>
                  <a:lnTo>
                    <a:pt x="735" y="303"/>
                  </a:lnTo>
                  <a:lnTo>
                    <a:pt x="746" y="290"/>
                  </a:lnTo>
                  <a:lnTo>
                    <a:pt x="763" y="297"/>
                  </a:lnTo>
                  <a:lnTo>
                    <a:pt x="774" y="298"/>
                  </a:lnTo>
                  <a:lnTo>
                    <a:pt x="781" y="308"/>
                  </a:lnTo>
                  <a:lnTo>
                    <a:pt x="761" y="313"/>
                  </a:lnTo>
                  <a:lnTo>
                    <a:pt x="758" y="323"/>
                  </a:lnTo>
                  <a:lnTo>
                    <a:pt x="747" y="333"/>
                  </a:lnTo>
                  <a:lnTo>
                    <a:pt x="744" y="346"/>
                  </a:lnTo>
                  <a:lnTo>
                    <a:pt x="765" y="357"/>
                  </a:lnTo>
                  <a:lnTo>
                    <a:pt x="779" y="375"/>
                  </a:lnTo>
                  <a:lnTo>
                    <a:pt x="795" y="393"/>
                  </a:lnTo>
                  <a:lnTo>
                    <a:pt x="812" y="407"/>
                  </a:lnTo>
                  <a:lnTo>
                    <a:pt x="816" y="421"/>
                  </a:lnTo>
                  <a:lnTo>
                    <a:pt x="808" y="427"/>
                  </a:lnTo>
                  <a:lnTo>
                    <a:pt x="815" y="437"/>
                  </a:lnTo>
                  <a:lnTo>
                    <a:pt x="826" y="442"/>
                  </a:lnTo>
                  <a:lnTo>
                    <a:pt x="829" y="458"/>
                  </a:lnTo>
                  <a:lnTo>
                    <a:pt x="829" y="473"/>
                  </a:lnTo>
                  <a:lnTo>
                    <a:pt x="821" y="475"/>
                  </a:lnTo>
                  <a:lnTo>
                    <a:pt x="814" y="495"/>
                  </a:lnTo>
                  <a:lnTo>
                    <a:pt x="808" y="520"/>
                  </a:lnTo>
                  <a:lnTo>
                    <a:pt x="797" y="543"/>
                  </a:lnTo>
                  <a:lnTo>
                    <a:pt x="779" y="560"/>
                  </a:lnTo>
                  <a:lnTo>
                    <a:pt x="759" y="576"/>
                  </a:lnTo>
                  <a:lnTo>
                    <a:pt x="741" y="579"/>
                  </a:lnTo>
                  <a:lnTo>
                    <a:pt x="732" y="587"/>
                  </a:lnTo>
                  <a:lnTo>
                    <a:pt x="726" y="581"/>
                  </a:lnTo>
                  <a:lnTo>
                    <a:pt x="718" y="591"/>
                  </a:lnTo>
                  <a:lnTo>
                    <a:pt x="697" y="600"/>
                  </a:lnTo>
                  <a:lnTo>
                    <a:pt x="680" y="603"/>
                  </a:lnTo>
                  <a:lnTo>
                    <a:pt x="678" y="623"/>
                  </a:lnTo>
                  <a:lnTo>
                    <a:pt x="669" y="624"/>
                  </a:lnTo>
                  <a:lnTo>
                    <a:pt x="662" y="611"/>
                  </a:lnTo>
                  <a:lnTo>
                    <a:pt x="665" y="603"/>
                  </a:lnTo>
                  <a:lnTo>
                    <a:pt x="642" y="597"/>
                  </a:lnTo>
                  <a:lnTo>
                    <a:pt x="635" y="600"/>
                  </a:lnTo>
                  <a:lnTo>
                    <a:pt x="617" y="595"/>
                  </a:lnTo>
                  <a:lnTo>
                    <a:pt x="608" y="588"/>
                  </a:lnTo>
                  <a:lnTo>
                    <a:pt x="609" y="576"/>
                  </a:lnTo>
                  <a:lnTo>
                    <a:pt x="593" y="573"/>
                  </a:lnTo>
                  <a:lnTo>
                    <a:pt x="584" y="566"/>
                  </a:lnTo>
                  <a:lnTo>
                    <a:pt x="572" y="576"/>
                  </a:lnTo>
                  <a:lnTo>
                    <a:pt x="556" y="578"/>
                  </a:lnTo>
                  <a:lnTo>
                    <a:pt x="543" y="578"/>
                  </a:lnTo>
                  <a:lnTo>
                    <a:pt x="535" y="582"/>
                  </a:lnTo>
                  <a:lnTo>
                    <a:pt x="527" y="585"/>
                  </a:lnTo>
                  <a:lnTo>
                    <a:pt x="533" y="608"/>
                  </a:lnTo>
                  <a:lnTo>
                    <a:pt x="524" y="607"/>
                  </a:lnTo>
                  <a:lnTo>
                    <a:pt x="522" y="602"/>
                  </a:lnTo>
                  <a:lnTo>
                    <a:pt x="521" y="594"/>
                  </a:lnTo>
                  <a:lnTo>
                    <a:pt x="509" y="600"/>
                  </a:lnTo>
                  <a:lnTo>
                    <a:pt x="501" y="596"/>
                  </a:lnTo>
                  <a:lnTo>
                    <a:pt x="488" y="589"/>
                  </a:lnTo>
                  <a:lnTo>
                    <a:pt x="490" y="574"/>
                  </a:lnTo>
                  <a:lnTo>
                    <a:pt x="479" y="570"/>
                  </a:lnTo>
                  <a:lnTo>
                    <a:pt x="472" y="552"/>
                  </a:lnTo>
                  <a:lnTo>
                    <a:pt x="455" y="556"/>
                  </a:lnTo>
                  <a:lnTo>
                    <a:pt x="454" y="533"/>
                  </a:lnTo>
                  <a:lnTo>
                    <a:pt x="466" y="517"/>
                  </a:lnTo>
                  <a:lnTo>
                    <a:pt x="464" y="501"/>
                  </a:lnTo>
                  <a:lnTo>
                    <a:pt x="460" y="487"/>
                  </a:lnTo>
                  <a:lnTo>
                    <a:pt x="452" y="482"/>
                  </a:lnTo>
                  <a:lnTo>
                    <a:pt x="444" y="471"/>
                  </a:lnTo>
                  <a:lnTo>
                    <a:pt x="435" y="473"/>
                  </a:lnTo>
                  <a:lnTo>
                    <a:pt x="416" y="470"/>
                  </a:lnTo>
                  <a:lnTo>
                    <a:pt x="420" y="462"/>
                  </a:lnTo>
                  <a:lnTo>
                    <a:pt x="410" y="450"/>
                  </a:lnTo>
                  <a:lnTo>
                    <a:pt x="400" y="458"/>
                  </a:lnTo>
                  <a:lnTo>
                    <a:pt x="385" y="454"/>
                  </a:lnTo>
                  <a:lnTo>
                    <a:pt x="370" y="465"/>
                  </a:lnTo>
                  <a:lnTo>
                    <a:pt x="358" y="479"/>
                  </a:lnTo>
                  <a:lnTo>
                    <a:pt x="345" y="482"/>
                  </a:lnTo>
                  <a:lnTo>
                    <a:pt x="337" y="477"/>
                  </a:lnTo>
                  <a:lnTo>
                    <a:pt x="328" y="476"/>
                  </a:lnTo>
                  <a:lnTo>
                    <a:pt x="315" y="472"/>
                  </a:lnTo>
                  <a:lnTo>
                    <a:pt x="308" y="477"/>
                  </a:lnTo>
                  <a:lnTo>
                    <a:pt x="300" y="491"/>
                  </a:lnTo>
                  <a:lnTo>
                    <a:pt x="296" y="476"/>
                  </a:lnTo>
                  <a:lnTo>
                    <a:pt x="287" y="480"/>
                  </a:lnTo>
                  <a:lnTo>
                    <a:pt x="267" y="478"/>
                  </a:lnTo>
                  <a:lnTo>
                    <a:pt x="248" y="474"/>
                  </a:lnTo>
                  <a:lnTo>
                    <a:pt x="233" y="465"/>
                  </a:lnTo>
                  <a:lnTo>
                    <a:pt x="220" y="462"/>
                  </a:lnTo>
                  <a:lnTo>
                    <a:pt x="213" y="452"/>
                  </a:lnTo>
                  <a:lnTo>
                    <a:pt x="203" y="450"/>
                  </a:lnTo>
                  <a:lnTo>
                    <a:pt x="184" y="437"/>
                  </a:lnTo>
                  <a:lnTo>
                    <a:pt x="170" y="431"/>
                  </a:lnTo>
                  <a:lnTo>
                    <a:pt x="164" y="436"/>
                  </a:lnTo>
                  <a:lnTo>
                    <a:pt x="139" y="422"/>
                  </a:lnTo>
                  <a:lnTo>
                    <a:pt x="120" y="411"/>
                  </a:lnTo>
                  <a:lnTo>
                    <a:pt x="110" y="390"/>
                  </a:lnTo>
                  <a:lnTo>
                    <a:pt x="123" y="392"/>
                  </a:lnTo>
                  <a:lnTo>
                    <a:pt x="121" y="382"/>
                  </a:lnTo>
                  <a:lnTo>
                    <a:pt x="112" y="373"/>
                  </a:lnTo>
                  <a:lnTo>
                    <a:pt x="110" y="357"/>
                  </a:lnTo>
                  <a:lnTo>
                    <a:pt x="87" y="335"/>
                  </a:lnTo>
                  <a:lnTo>
                    <a:pt x="59" y="328"/>
                  </a:lnTo>
                  <a:lnTo>
                    <a:pt x="50" y="313"/>
                  </a:lnTo>
                  <a:lnTo>
                    <a:pt x="36" y="304"/>
                  </a:lnTo>
                  <a:lnTo>
                    <a:pt x="32" y="298"/>
                  </a:lnTo>
                  <a:lnTo>
                    <a:pt x="27" y="288"/>
                  </a:lnTo>
                  <a:lnTo>
                    <a:pt x="25" y="280"/>
                  </a:lnTo>
                  <a:lnTo>
                    <a:pt x="14" y="276"/>
                  </a:lnTo>
                  <a:lnTo>
                    <a:pt x="10" y="278"/>
                  </a:lnTo>
                  <a:lnTo>
                    <a:pt x="1" y="260"/>
                  </a:lnTo>
                  <a:lnTo>
                    <a:pt x="4" y="256"/>
                  </a:lnTo>
                  <a:lnTo>
                    <a:pt x="0" y="251"/>
                  </a:lnTo>
                  <a:lnTo>
                    <a:pt x="13" y="242"/>
                  </a:lnTo>
                  <a:lnTo>
                    <a:pt x="22" y="239"/>
                  </a:lnTo>
                  <a:lnTo>
                    <a:pt x="39" y="242"/>
                  </a:lnTo>
                  <a:lnTo>
                    <a:pt x="41" y="229"/>
                  </a:lnTo>
                  <a:lnTo>
                    <a:pt x="60" y="227"/>
                  </a:lnTo>
                  <a:lnTo>
                    <a:pt x="63" y="219"/>
                  </a:lnTo>
                  <a:lnTo>
                    <a:pt x="83" y="209"/>
                  </a:lnTo>
                  <a:lnTo>
                    <a:pt x="84" y="205"/>
                  </a:lnTo>
                  <a:lnTo>
                    <a:pt x="79" y="194"/>
                  </a:lnTo>
                  <a:lnTo>
                    <a:pt x="87" y="190"/>
                  </a:lnTo>
                  <a:lnTo>
                    <a:pt x="62" y="157"/>
                  </a:lnTo>
                  <a:lnTo>
                    <a:pt x="88" y="150"/>
                  </a:lnTo>
                  <a:lnTo>
                    <a:pt x="94" y="145"/>
                  </a:lnTo>
                  <a:lnTo>
                    <a:pt x="91" y="112"/>
                  </a:lnTo>
                  <a:lnTo>
                    <a:pt x="123" y="118"/>
                  </a:lnTo>
                  <a:lnTo>
                    <a:pt x="128" y="110"/>
                  </a:lnTo>
                  <a:lnTo>
                    <a:pt x="121" y="91"/>
                  </a:lnTo>
                  <a:lnTo>
                    <a:pt x="132" y="89"/>
                  </a:lnTo>
                  <a:lnTo>
                    <a:pt x="137" y="77"/>
                  </a:lnTo>
                  <a:lnTo>
                    <a:pt x="142" y="76"/>
                  </a:lnTo>
                  <a:lnTo>
                    <a:pt x="152" y="88"/>
                  </a:lnTo>
                  <a:lnTo>
                    <a:pt x="169" y="98"/>
                  </a:lnTo>
                  <a:lnTo>
                    <a:pt x="193" y="105"/>
                  </a:lnTo>
                  <a:lnTo>
                    <a:pt x="210" y="120"/>
                  </a:lnTo>
                  <a:lnTo>
                    <a:pt x="215" y="142"/>
                  </a:lnTo>
                  <a:lnTo>
                    <a:pt x="224" y="150"/>
                  </a:lnTo>
                  <a:lnTo>
                    <a:pt x="243" y="154"/>
                  </a:lnTo>
                  <a:lnTo>
                    <a:pt x="264" y="156"/>
                  </a:lnTo>
                  <a:lnTo>
                    <a:pt x="288" y="168"/>
                  </a:lnTo>
                  <a:lnTo>
                    <a:pt x="298" y="170"/>
                  </a:lnTo>
                  <a:lnTo>
                    <a:pt x="313" y="187"/>
                  </a:lnTo>
                  <a:lnTo>
                    <a:pt x="327" y="198"/>
                  </a:lnTo>
                  <a:lnTo>
                    <a:pt x="343" y="197"/>
                  </a:lnTo>
                  <a:lnTo>
                    <a:pt x="377" y="202"/>
                  </a:lnTo>
                  <a:lnTo>
                    <a:pt x="395" y="200"/>
                  </a:lnTo>
                  <a:lnTo>
                    <a:pt x="412" y="202"/>
                  </a:lnTo>
                  <a:lnTo>
                    <a:pt x="440" y="214"/>
                  </a:lnTo>
                  <a:lnTo>
                    <a:pt x="458" y="214"/>
                  </a:lnTo>
                  <a:lnTo>
                    <a:pt x="468" y="219"/>
                  </a:lnTo>
                  <a:lnTo>
                    <a:pt x="481" y="209"/>
                  </a:lnTo>
                  <a:lnTo>
                    <a:pt x="503" y="202"/>
                  </a:lnTo>
                  <a:lnTo>
                    <a:pt x="525" y="202"/>
                  </a:lnTo>
                  <a:lnTo>
                    <a:pt x="540" y="196"/>
                  </a:lnTo>
                  <a:lnTo>
                    <a:pt x="546" y="185"/>
                  </a:lnTo>
                  <a:lnTo>
                    <a:pt x="552" y="179"/>
                  </a:lnTo>
                  <a:lnTo>
                    <a:pt x="547" y="173"/>
                  </a:lnTo>
                  <a:lnTo>
                    <a:pt x="538" y="165"/>
                  </a:lnTo>
                  <a:lnTo>
                    <a:pt x="540" y="154"/>
                  </a:lnTo>
                  <a:lnTo>
                    <a:pt x="549" y="155"/>
                  </a:lnTo>
                  <a:lnTo>
                    <a:pt x="566" y="159"/>
                  </a:lnTo>
                  <a:lnTo>
                    <a:pt x="576" y="149"/>
                  </a:lnTo>
                  <a:lnTo>
                    <a:pt x="595" y="142"/>
                  </a:lnTo>
                  <a:lnTo>
                    <a:pt x="599" y="129"/>
                  </a:lnTo>
                  <a:lnTo>
                    <a:pt x="606" y="124"/>
                  </a:lnTo>
                  <a:lnTo>
                    <a:pt x="626" y="122"/>
                  </a:lnTo>
                  <a:lnTo>
                    <a:pt x="640" y="124"/>
                  </a:lnTo>
                  <a:lnTo>
                    <a:pt x="638" y="117"/>
                  </a:lnTo>
                  <a:lnTo>
                    <a:pt x="616" y="104"/>
                  </a:lnTo>
                  <a:lnTo>
                    <a:pt x="601" y="98"/>
                  </a:lnTo>
                  <a:lnTo>
                    <a:pt x="593" y="105"/>
                  </a:lnTo>
                  <a:lnTo>
                    <a:pt x="577" y="102"/>
                  </a:lnTo>
                  <a:lnTo>
                    <a:pt x="570" y="105"/>
                  </a:lnTo>
                  <a:lnTo>
                    <a:pt x="562" y="97"/>
                  </a:lnTo>
                  <a:lnTo>
                    <a:pt x="561" y="79"/>
                  </a:lnTo>
                  <a:lnTo>
                    <a:pt x="559" y="65"/>
                  </a:lnTo>
                  <a:lnTo>
                    <a:pt x="581" y="71"/>
                  </a:lnTo>
                  <a:lnTo>
                    <a:pt x="594" y="60"/>
                  </a:lnTo>
                  <a:lnTo>
                    <a:pt x="589" y="52"/>
                  </a:lnTo>
                  <a:lnTo>
                    <a:pt x="588" y="33"/>
                  </a:lnTo>
                  <a:lnTo>
                    <a:pt x="592" y="27"/>
                  </a:lnTo>
                  <a:lnTo>
                    <a:pt x="584" y="17"/>
                  </a:lnTo>
                  <a:lnTo>
                    <a:pt x="573" y="12"/>
                  </a:lnTo>
                  <a:lnTo>
                    <a:pt x="578" y="3"/>
                  </a:lnTo>
                  <a:lnTo>
                    <a:pt x="593" y="0"/>
                  </a:lnTo>
                  <a:lnTo>
                    <a:pt x="612" y="0"/>
                  </a:lnTo>
                  <a:lnTo>
                    <a:pt x="638" y="5"/>
                  </a:lnTo>
                  <a:lnTo>
                    <a:pt x="655" y="11"/>
                  </a:lnTo>
                  <a:lnTo>
                    <a:pt x="678" y="30"/>
                  </a:lnTo>
                  <a:lnTo>
                    <a:pt x="689" y="38"/>
                  </a:lnTo>
                  <a:lnTo>
                    <a:pt x="703" y="49"/>
                  </a:lnTo>
                  <a:lnTo>
                    <a:pt x="720" y="67"/>
                  </a:lnTo>
                  <a:lnTo>
                    <a:pt x="750" y="73"/>
                  </a:lnTo>
                  <a:close/>
                </a:path>
              </a:pathLst>
            </a:custGeom>
            <a:solidFill>
              <a:srgbClr val="D8D8D8"/>
            </a:solidFill>
            <a:ln w="9525" cap="flat" cmpd="sng">
              <a:solidFill>
                <a:srgbClr val="D8D8D8">
                  <a:alpha val="2470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731" name="Google Shape;731;p34"/>
          <p:cNvSpPr txBox="1"/>
          <p:nvPr/>
        </p:nvSpPr>
        <p:spPr>
          <a:xfrm>
            <a:off x="598885" y="324824"/>
            <a:ext cx="423981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-- List all the shows released in 2020 with a rating of 'TV-MA'.</a:t>
            </a:r>
            <a:endParaRPr sz="1000" dirty="0"/>
          </a:p>
        </p:txBody>
      </p:sp>
      <p:sp>
        <p:nvSpPr>
          <p:cNvPr id="732" name="Google Shape;732;p34"/>
          <p:cNvSpPr txBox="1"/>
          <p:nvPr/>
        </p:nvSpPr>
        <p:spPr>
          <a:xfrm>
            <a:off x="707269" y="926269"/>
            <a:ext cx="7856896" cy="126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SELECT DISTINCT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release_year</a:t>
            </a: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, rating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FROM 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netflix_titles</a:t>
            </a:r>
            <a:endParaRPr lang="en-US" sz="1000" b="1" i="0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WHERE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release_year</a:t>
            </a: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= 2020</a:t>
            </a:r>
            <a:r>
              <a:rPr lang="en-US" sz="700" b="0" i="0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;</a:t>
            </a:r>
            <a:endParaRPr sz="1500" b="1" dirty="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275F74-4098-19FF-CC1C-E55FA2A9A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9" y="2571750"/>
            <a:ext cx="1812523" cy="1342855"/>
          </a:xfrm>
          <a:prstGeom prst="rect">
            <a:avLst/>
          </a:prstGeom>
        </p:spPr>
      </p:pic>
      <p:pic>
        <p:nvPicPr>
          <p:cNvPr id="4" name="Picture 3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2D4F1BC5-AB68-5E0E-1FCD-24B156BC8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0"/>
            <a:ext cx="647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70">
          <a:extLst>
            <a:ext uri="{FF2B5EF4-FFF2-40B4-BE49-F238E27FC236}">
              <a16:creationId xmlns:a16="http://schemas.microsoft.com/office/drawing/2014/main" id="{8399087E-3E70-0123-0C76-FE0CD8E7B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>
            <a:extLst>
              <a:ext uri="{FF2B5EF4-FFF2-40B4-BE49-F238E27FC236}">
                <a16:creationId xmlns:a16="http://schemas.microsoft.com/office/drawing/2014/main" id="{14FAB04D-24D5-A176-8D3E-0C9A5FB20308}"/>
              </a:ext>
            </a:extLst>
          </p:cNvPr>
          <p:cNvSpPr txBox="1"/>
          <p:nvPr/>
        </p:nvSpPr>
        <p:spPr>
          <a:xfrm>
            <a:off x="501106" y="141654"/>
            <a:ext cx="4032450" cy="23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bg1"/>
                </a:solidFill>
                <a:latin typeface="Aptos Black" panose="020B0004020202020204" pitchFamily="34" charset="0"/>
                <a:ea typeface="Inter"/>
                <a:cs typeface="Inter"/>
                <a:sym typeface="Inter"/>
              </a:rPr>
              <a:t>-- What is the total number of movies with a rating of 'R'?</a:t>
            </a:r>
            <a:endParaRPr sz="105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172" name="Google Shape;172;p28">
            <a:extLst>
              <a:ext uri="{FF2B5EF4-FFF2-40B4-BE49-F238E27FC236}">
                <a16:creationId xmlns:a16="http://schemas.microsoft.com/office/drawing/2014/main" id="{1974E443-7079-DFAE-6491-C4C3C52FDA0D}"/>
              </a:ext>
            </a:extLst>
          </p:cNvPr>
          <p:cNvSpPr txBox="1"/>
          <p:nvPr/>
        </p:nvSpPr>
        <p:spPr>
          <a:xfrm>
            <a:off x="218917" y="766704"/>
            <a:ext cx="6097930" cy="126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bg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SELECT  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bg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COUNT(*) AS count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bg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FROM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bg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</a:t>
            </a:r>
            <a:r>
              <a:rPr lang="en-US" sz="1000" b="1" i="0" dirty="0" err="1">
                <a:solidFill>
                  <a:schemeClr val="bg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netflix_titles</a:t>
            </a:r>
            <a:endParaRPr lang="en-US" sz="1000" b="1" i="0" dirty="0">
              <a:solidFill>
                <a:schemeClr val="bg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bg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WHERE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bg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 type = 'Movie' AND rating = 'R'; </a:t>
            </a:r>
            <a:endParaRPr sz="1000" b="1" dirty="0">
              <a:solidFill>
                <a:schemeClr val="bg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</p:txBody>
      </p:sp>
      <p:pic>
        <p:nvPicPr>
          <p:cNvPr id="174" name="Google Shape;174;p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764F23-4B3C-ED27-84C0-B35F6F36D5F4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599" b="599"/>
          <a:stretch/>
        </p:blipFill>
        <p:spPr>
          <a:xfrm>
            <a:off x="3419607" y="2159875"/>
            <a:ext cx="1989000" cy="2751300"/>
          </a:xfrm>
          <a:prstGeom prst="roundRect">
            <a:avLst>
              <a:gd name="adj" fmla="val 7594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66"/>
              </a:srgbClr>
            </a:outerShdw>
          </a:effectLst>
        </p:spPr>
      </p:pic>
      <p:pic>
        <p:nvPicPr>
          <p:cNvPr id="175" name="Google Shape;175;p28" descr="A picture containing text, person, floor, silhouette&#10;&#10;Description automatically generated">
            <a:extLst>
              <a:ext uri="{FF2B5EF4-FFF2-40B4-BE49-F238E27FC236}">
                <a16:creationId xmlns:a16="http://schemas.microsoft.com/office/drawing/2014/main" id="{7AAAED9D-80D6-8827-D840-3D930F5E05E3}"/>
              </a:ext>
            </a:extLst>
          </p:cNvPr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l="4789" r="4789"/>
          <a:stretch/>
        </p:blipFill>
        <p:spPr>
          <a:xfrm>
            <a:off x="5771908" y="2159979"/>
            <a:ext cx="1989000" cy="2751300"/>
          </a:xfrm>
          <a:prstGeom prst="roundRect">
            <a:avLst>
              <a:gd name="adj" fmla="val 8967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66"/>
              </a:srgbClr>
            </a:outerShdw>
          </a:effectLst>
        </p:spPr>
      </p:pic>
      <p:pic>
        <p:nvPicPr>
          <p:cNvPr id="176" name="Google Shape;176;p28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78562FFB-F9C0-764D-B4B7-083782341B54}"/>
              </a:ext>
            </a:extLst>
          </p:cNvPr>
          <p:cNvPicPr preferRelativeResize="0">
            <a:picLocks noGrp="1"/>
          </p:cNvPicPr>
          <p:nvPr>
            <p:ph type="pic" idx="5"/>
          </p:nvPr>
        </p:nvPicPr>
        <p:blipFill rotWithShape="1">
          <a:blip r:embed="rId5">
            <a:alphaModFix/>
          </a:blip>
          <a:srcRect t="3360" b="3359"/>
          <a:stretch/>
        </p:blipFill>
        <p:spPr>
          <a:xfrm>
            <a:off x="7951715" y="2159875"/>
            <a:ext cx="1989000" cy="2751300"/>
          </a:xfrm>
          <a:prstGeom prst="roundRect">
            <a:avLst>
              <a:gd name="adj" fmla="val 9058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66"/>
              </a:srgbClr>
            </a:outerShdw>
          </a:effectLst>
        </p:spPr>
      </p:pic>
      <p:sp>
        <p:nvSpPr>
          <p:cNvPr id="187" name="Google Shape;187;p28">
            <a:extLst>
              <a:ext uri="{FF2B5EF4-FFF2-40B4-BE49-F238E27FC236}">
                <a16:creationId xmlns:a16="http://schemas.microsoft.com/office/drawing/2014/main" id="{394211FF-AD67-DC94-8643-0F182453CD46}"/>
              </a:ext>
            </a:extLst>
          </p:cNvPr>
          <p:cNvSpPr/>
          <p:nvPr/>
        </p:nvSpPr>
        <p:spPr>
          <a:xfrm>
            <a:off x="3479577" y="2327586"/>
            <a:ext cx="1988977" cy="2751196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>
            <a:extLst>
              <a:ext uri="{FF2B5EF4-FFF2-40B4-BE49-F238E27FC236}">
                <a16:creationId xmlns:a16="http://schemas.microsoft.com/office/drawing/2014/main" id="{588F677C-4DB2-B80F-587E-4C450D3B9F0D}"/>
              </a:ext>
            </a:extLst>
          </p:cNvPr>
          <p:cNvSpPr/>
          <p:nvPr/>
        </p:nvSpPr>
        <p:spPr>
          <a:xfrm>
            <a:off x="3701198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>
            <a:extLst>
              <a:ext uri="{FF2B5EF4-FFF2-40B4-BE49-F238E27FC236}">
                <a16:creationId xmlns:a16="http://schemas.microsoft.com/office/drawing/2014/main" id="{9F62D14C-E55A-D4CF-D710-8605D613D70E}"/>
              </a:ext>
            </a:extLst>
          </p:cNvPr>
          <p:cNvSpPr/>
          <p:nvPr/>
        </p:nvSpPr>
        <p:spPr>
          <a:xfrm>
            <a:off x="4088839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>
            <a:extLst>
              <a:ext uri="{FF2B5EF4-FFF2-40B4-BE49-F238E27FC236}">
                <a16:creationId xmlns:a16="http://schemas.microsoft.com/office/drawing/2014/main" id="{415D2070-BA5B-BF55-2F6C-849C27C0D637}"/>
              </a:ext>
            </a:extLst>
          </p:cNvPr>
          <p:cNvSpPr/>
          <p:nvPr/>
        </p:nvSpPr>
        <p:spPr>
          <a:xfrm>
            <a:off x="4476481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>
            <a:extLst>
              <a:ext uri="{FF2B5EF4-FFF2-40B4-BE49-F238E27FC236}">
                <a16:creationId xmlns:a16="http://schemas.microsoft.com/office/drawing/2014/main" id="{012ECD6F-BCEA-1858-7E60-00BE9DC3D9A1}"/>
              </a:ext>
            </a:extLst>
          </p:cNvPr>
          <p:cNvSpPr/>
          <p:nvPr/>
        </p:nvSpPr>
        <p:spPr>
          <a:xfrm>
            <a:off x="4864122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>
            <a:extLst>
              <a:ext uri="{FF2B5EF4-FFF2-40B4-BE49-F238E27FC236}">
                <a16:creationId xmlns:a16="http://schemas.microsoft.com/office/drawing/2014/main" id="{092AF361-C203-2B33-14BF-309D1060CC3B}"/>
              </a:ext>
            </a:extLst>
          </p:cNvPr>
          <p:cNvSpPr txBox="1"/>
          <p:nvPr/>
        </p:nvSpPr>
        <p:spPr>
          <a:xfrm>
            <a:off x="3620532" y="4014866"/>
            <a:ext cx="1919763" cy="3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Lorem ipsum dolor sit amet, magnat consectetur adipiscing elit, sed do eiusmod tempor incididint ut labore et dolore magna aliqua.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28">
            <a:extLst>
              <a:ext uri="{FF2B5EF4-FFF2-40B4-BE49-F238E27FC236}">
                <a16:creationId xmlns:a16="http://schemas.microsoft.com/office/drawing/2014/main" id="{B3B7378A-EB9C-2D87-0138-5F585B1D8DDF}"/>
              </a:ext>
            </a:extLst>
          </p:cNvPr>
          <p:cNvSpPr/>
          <p:nvPr/>
        </p:nvSpPr>
        <p:spPr>
          <a:xfrm>
            <a:off x="4178218" y="3669212"/>
            <a:ext cx="84725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>
            <a:extLst>
              <a:ext uri="{FF2B5EF4-FFF2-40B4-BE49-F238E27FC236}">
                <a16:creationId xmlns:a16="http://schemas.microsoft.com/office/drawing/2014/main" id="{FC131458-3A4F-DE70-8658-9B7DC9E5F43F}"/>
              </a:ext>
            </a:extLst>
          </p:cNvPr>
          <p:cNvSpPr/>
          <p:nvPr/>
        </p:nvSpPr>
        <p:spPr>
          <a:xfrm>
            <a:off x="4564182" y="3661242"/>
            <a:ext cx="88079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>
            <a:extLst>
              <a:ext uri="{FF2B5EF4-FFF2-40B4-BE49-F238E27FC236}">
                <a16:creationId xmlns:a16="http://schemas.microsoft.com/office/drawing/2014/main" id="{63163C00-0CB6-78AF-F001-8C4815DE9486}"/>
              </a:ext>
            </a:extLst>
          </p:cNvPr>
          <p:cNvSpPr/>
          <p:nvPr/>
        </p:nvSpPr>
        <p:spPr>
          <a:xfrm>
            <a:off x="3802220" y="3664238"/>
            <a:ext cx="61437" cy="77894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>
            <a:extLst>
              <a:ext uri="{FF2B5EF4-FFF2-40B4-BE49-F238E27FC236}">
                <a16:creationId xmlns:a16="http://schemas.microsoft.com/office/drawing/2014/main" id="{CAFF60BF-E88B-391E-D0E5-0073AF1CFDA8}"/>
              </a:ext>
            </a:extLst>
          </p:cNvPr>
          <p:cNvSpPr/>
          <p:nvPr/>
        </p:nvSpPr>
        <p:spPr>
          <a:xfrm>
            <a:off x="4958954" y="3660823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>
            <a:extLst>
              <a:ext uri="{FF2B5EF4-FFF2-40B4-BE49-F238E27FC236}">
                <a16:creationId xmlns:a16="http://schemas.microsoft.com/office/drawing/2014/main" id="{0387938B-BDFB-3B3C-6C53-96B11C643757}"/>
              </a:ext>
            </a:extLst>
          </p:cNvPr>
          <p:cNvSpPr/>
          <p:nvPr/>
        </p:nvSpPr>
        <p:spPr>
          <a:xfrm>
            <a:off x="5945993" y="2459327"/>
            <a:ext cx="1988977" cy="2751196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>
            <a:extLst>
              <a:ext uri="{FF2B5EF4-FFF2-40B4-BE49-F238E27FC236}">
                <a16:creationId xmlns:a16="http://schemas.microsoft.com/office/drawing/2014/main" id="{65313F5F-8491-3124-BEBC-90B892083E2B}"/>
              </a:ext>
            </a:extLst>
          </p:cNvPr>
          <p:cNvSpPr/>
          <p:nvPr/>
        </p:nvSpPr>
        <p:spPr>
          <a:xfrm>
            <a:off x="6095862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>
            <a:extLst>
              <a:ext uri="{FF2B5EF4-FFF2-40B4-BE49-F238E27FC236}">
                <a16:creationId xmlns:a16="http://schemas.microsoft.com/office/drawing/2014/main" id="{BA0F72E2-2F0B-022A-990A-EEA7538598A2}"/>
              </a:ext>
            </a:extLst>
          </p:cNvPr>
          <p:cNvSpPr/>
          <p:nvPr/>
        </p:nvSpPr>
        <p:spPr>
          <a:xfrm>
            <a:off x="6483503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>
            <a:extLst>
              <a:ext uri="{FF2B5EF4-FFF2-40B4-BE49-F238E27FC236}">
                <a16:creationId xmlns:a16="http://schemas.microsoft.com/office/drawing/2014/main" id="{81BE0558-2172-3632-30DC-4BF7B6270398}"/>
              </a:ext>
            </a:extLst>
          </p:cNvPr>
          <p:cNvSpPr/>
          <p:nvPr/>
        </p:nvSpPr>
        <p:spPr>
          <a:xfrm>
            <a:off x="6871144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>
            <a:extLst>
              <a:ext uri="{FF2B5EF4-FFF2-40B4-BE49-F238E27FC236}">
                <a16:creationId xmlns:a16="http://schemas.microsoft.com/office/drawing/2014/main" id="{BD23B5AB-2874-2812-7F4B-E8209026D20C}"/>
              </a:ext>
            </a:extLst>
          </p:cNvPr>
          <p:cNvSpPr/>
          <p:nvPr/>
        </p:nvSpPr>
        <p:spPr>
          <a:xfrm>
            <a:off x="7258786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>
            <a:extLst>
              <a:ext uri="{FF2B5EF4-FFF2-40B4-BE49-F238E27FC236}">
                <a16:creationId xmlns:a16="http://schemas.microsoft.com/office/drawing/2014/main" id="{08D077E8-10FB-064A-EA8F-13FC518FEB3B}"/>
              </a:ext>
            </a:extLst>
          </p:cNvPr>
          <p:cNvSpPr txBox="1"/>
          <p:nvPr/>
        </p:nvSpPr>
        <p:spPr>
          <a:xfrm>
            <a:off x="6015196" y="4014866"/>
            <a:ext cx="1919763" cy="3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Lorem ipsum dolor sit amet, magnat consectetur adipiscing elit, sed do eiusmod tempor incididint ut labore et dolore magna aliqua.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8">
            <a:extLst>
              <a:ext uri="{FF2B5EF4-FFF2-40B4-BE49-F238E27FC236}">
                <a16:creationId xmlns:a16="http://schemas.microsoft.com/office/drawing/2014/main" id="{9532AEC0-1BD9-A681-74B7-68A8D21BA103}"/>
              </a:ext>
            </a:extLst>
          </p:cNvPr>
          <p:cNvSpPr/>
          <p:nvPr/>
        </p:nvSpPr>
        <p:spPr>
          <a:xfrm>
            <a:off x="6572882" y="3669212"/>
            <a:ext cx="84725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>
            <a:extLst>
              <a:ext uri="{FF2B5EF4-FFF2-40B4-BE49-F238E27FC236}">
                <a16:creationId xmlns:a16="http://schemas.microsoft.com/office/drawing/2014/main" id="{C15133A5-A2CE-14AC-6889-237BC0BDACEE}"/>
              </a:ext>
            </a:extLst>
          </p:cNvPr>
          <p:cNvSpPr/>
          <p:nvPr/>
        </p:nvSpPr>
        <p:spPr>
          <a:xfrm>
            <a:off x="6958846" y="3661242"/>
            <a:ext cx="88079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>
            <a:extLst>
              <a:ext uri="{FF2B5EF4-FFF2-40B4-BE49-F238E27FC236}">
                <a16:creationId xmlns:a16="http://schemas.microsoft.com/office/drawing/2014/main" id="{E1622CA5-5CE5-B00E-20C1-8EB507E55203}"/>
              </a:ext>
            </a:extLst>
          </p:cNvPr>
          <p:cNvSpPr/>
          <p:nvPr/>
        </p:nvSpPr>
        <p:spPr>
          <a:xfrm>
            <a:off x="6196884" y="3664238"/>
            <a:ext cx="61437" cy="77894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>
            <a:extLst>
              <a:ext uri="{FF2B5EF4-FFF2-40B4-BE49-F238E27FC236}">
                <a16:creationId xmlns:a16="http://schemas.microsoft.com/office/drawing/2014/main" id="{EC5ED2EA-A501-1A13-F60E-3AB84C15B886}"/>
              </a:ext>
            </a:extLst>
          </p:cNvPr>
          <p:cNvSpPr/>
          <p:nvPr/>
        </p:nvSpPr>
        <p:spPr>
          <a:xfrm>
            <a:off x="7353617" y="3660823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28">
            <a:extLst>
              <a:ext uri="{FF2B5EF4-FFF2-40B4-BE49-F238E27FC236}">
                <a16:creationId xmlns:a16="http://schemas.microsoft.com/office/drawing/2014/main" id="{6012BF73-F127-7E0A-DAF4-0998654AF0D5}"/>
              </a:ext>
            </a:extLst>
          </p:cNvPr>
          <p:cNvCxnSpPr/>
          <p:nvPr/>
        </p:nvCxnSpPr>
        <p:spPr>
          <a:xfrm>
            <a:off x="3711190" y="3955121"/>
            <a:ext cx="1705984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28">
            <a:extLst>
              <a:ext uri="{FF2B5EF4-FFF2-40B4-BE49-F238E27FC236}">
                <a16:creationId xmlns:a16="http://schemas.microsoft.com/office/drawing/2014/main" id="{AAFE547D-C3A2-DBCA-D571-2272F4B0632F}"/>
              </a:ext>
            </a:extLst>
          </p:cNvPr>
          <p:cNvCxnSpPr/>
          <p:nvPr/>
        </p:nvCxnSpPr>
        <p:spPr>
          <a:xfrm>
            <a:off x="3711190" y="3956549"/>
            <a:ext cx="1028772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1" name="Google Shape;211;p28">
            <a:extLst>
              <a:ext uri="{FF2B5EF4-FFF2-40B4-BE49-F238E27FC236}">
                <a16:creationId xmlns:a16="http://schemas.microsoft.com/office/drawing/2014/main" id="{58354E0F-B3F8-EF3E-1680-B871DB14A792}"/>
              </a:ext>
            </a:extLst>
          </p:cNvPr>
          <p:cNvCxnSpPr/>
          <p:nvPr/>
        </p:nvCxnSpPr>
        <p:spPr>
          <a:xfrm>
            <a:off x="6095862" y="3955121"/>
            <a:ext cx="1705984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p28">
            <a:extLst>
              <a:ext uri="{FF2B5EF4-FFF2-40B4-BE49-F238E27FC236}">
                <a16:creationId xmlns:a16="http://schemas.microsoft.com/office/drawing/2014/main" id="{5E2759B8-3C02-5034-16BE-B8498E74F68B}"/>
              </a:ext>
            </a:extLst>
          </p:cNvPr>
          <p:cNvCxnSpPr/>
          <p:nvPr/>
        </p:nvCxnSpPr>
        <p:spPr>
          <a:xfrm>
            <a:off x="6095862" y="3956549"/>
            <a:ext cx="162459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28">
            <a:extLst>
              <a:ext uri="{FF2B5EF4-FFF2-40B4-BE49-F238E27FC236}">
                <a16:creationId xmlns:a16="http://schemas.microsoft.com/office/drawing/2014/main" id="{60C35DD4-594E-FF10-BC5C-5E9119A3FC0D}"/>
              </a:ext>
            </a:extLst>
          </p:cNvPr>
          <p:cNvSpPr txBox="1"/>
          <p:nvPr/>
        </p:nvSpPr>
        <p:spPr>
          <a:xfrm>
            <a:off x="3622524" y="3343225"/>
            <a:ext cx="6024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ARCANE</a:t>
            </a:r>
            <a:endParaRPr sz="1100"/>
          </a:p>
        </p:txBody>
      </p:sp>
      <p:sp>
        <p:nvSpPr>
          <p:cNvPr id="215" name="Google Shape;215;p28">
            <a:extLst>
              <a:ext uri="{FF2B5EF4-FFF2-40B4-BE49-F238E27FC236}">
                <a16:creationId xmlns:a16="http://schemas.microsoft.com/office/drawing/2014/main" id="{4DF84CA8-3BF2-4AC7-4928-EF7329C131EF}"/>
              </a:ext>
            </a:extLst>
          </p:cNvPr>
          <p:cNvSpPr txBox="1"/>
          <p:nvPr/>
        </p:nvSpPr>
        <p:spPr>
          <a:xfrm>
            <a:off x="6017851" y="3343225"/>
            <a:ext cx="1116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COWBOY BEBOP</a:t>
            </a:r>
            <a:endParaRPr sz="1100"/>
          </a:p>
        </p:txBody>
      </p:sp>
      <p:sp>
        <p:nvSpPr>
          <p:cNvPr id="216" name="Google Shape;216;p28">
            <a:extLst>
              <a:ext uri="{FF2B5EF4-FFF2-40B4-BE49-F238E27FC236}">
                <a16:creationId xmlns:a16="http://schemas.microsoft.com/office/drawing/2014/main" id="{20F52366-00DC-8D78-BB2C-90260E95739C}"/>
              </a:ext>
            </a:extLst>
          </p:cNvPr>
          <p:cNvSpPr/>
          <p:nvPr/>
        </p:nvSpPr>
        <p:spPr>
          <a:xfrm>
            <a:off x="8192777" y="2639268"/>
            <a:ext cx="1988977" cy="2751196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8">
            <a:extLst>
              <a:ext uri="{FF2B5EF4-FFF2-40B4-BE49-F238E27FC236}">
                <a16:creationId xmlns:a16="http://schemas.microsoft.com/office/drawing/2014/main" id="{A1454BCA-8D9E-D178-636E-FDBAF7768795}"/>
              </a:ext>
            </a:extLst>
          </p:cNvPr>
          <p:cNvSpPr/>
          <p:nvPr/>
        </p:nvSpPr>
        <p:spPr>
          <a:xfrm>
            <a:off x="8496691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>
            <a:extLst>
              <a:ext uri="{FF2B5EF4-FFF2-40B4-BE49-F238E27FC236}">
                <a16:creationId xmlns:a16="http://schemas.microsoft.com/office/drawing/2014/main" id="{07D49BB8-10D2-7A6E-5241-9D8333BBAD86}"/>
              </a:ext>
            </a:extLst>
          </p:cNvPr>
          <p:cNvSpPr/>
          <p:nvPr/>
        </p:nvSpPr>
        <p:spPr>
          <a:xfrm>
            <a:off x="8884333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>
            <a:extLst>
              <a:ext uri="{FF2B5EF4-FFF2-40B4-BE49-F238E27FC236}">
                <a16:creationId xmlns:a16="http://schemas.microsoft.com/office/drawing/2014/main" id="{E89BA28B-6FF4-B331-BC5D-CDB31E7ADC85}"/>
              </a:ext>
            </a:extLst>
          </p:cNvPr>
          <p:cNvSpPr/>
          <p:nvPr/>
        </p:nvSpPr>
        <p:spPr>
          <a:xfrm>
            <a:off x="9271974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>
            <a:extLst>
              <a:ext uri="{FF2B5EF4-FFF2-40B4-BE49-F238E27FC236}">
                <a16:creationId xmlns:a16="http://schemas.microsoft.com/office/drawing/2014/main" id="{7982AC24-3AA4-E909-FC1B-222C455ED358}"/>
              </a:ext>
            </a:extLst>
          </p:cNvPr>
          <p:cNvSpPr/>
          <p:nvPr/>
        </p:nvSpPr>
        <p:spPr>
          <a:xfrm>
            <a:off x="9659615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8">
            <a:extLst>
              <a:ext uri="{FF2B5EF4-FFF2-40B4-BE49-F238E27FC236}">
                <a16:creationId xmlns:a16="http://schemas.microsoft.com/office/drawing/2014/main" id="{EACCAACB-62CD-7538-4E84-C26D3F6AE435}"/>
              </a:ext>
            </a:extLst>
          </p:cNvPr>
          <p:cNvSpPr txBox="1"/>
          <p:nvPr/>
        </p:nvSpPr>
        <p:spPr>
          <a:xfrm>
            <a:off x="8416025" y="4014866"/>
            <a:ext cx="1919763" cy="3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Lorem ipsum dolor sit amet, magnat consectetur adipiscing elit, sed do eiusmod tempor incididint ut labore et dolore magna aliqua.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28">
            <a:extLst>
              <a:ext uri="{FF2B5EF4-FFF2-40B4-BE49-F238E27FC236}">
                <a16:creationId xmlns:a16="http://schemas.microsoft.com/office/drawing/2014/main" id="{6C2CEA16-CB3E-18A2-AC84-87BCEA0C2F88}"/>
              </a:ext>
            </a:extLst>
          </p:cNvPr>
          <p:cNvSpPr/>
          <p:nvPr/>
        </p:nvSpPr>
        <p:spPr>
          <a:xfrm>
            <a:off x="8973711" y="3669212"/>
            <a:ext cx="84725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>
            <a:extLst>
              <a:ext uri="{FF2B5EF4-FFF2-40B4-BE49-F238E27FC236}">
                <a16:creationId xmlns:a16="http://schemas.microsoft.com/office/drawing/2014/main" id="{16E8E6F6-7F1F-53C6-CE37-F97C049730FD}"/>
              </a:ext>
            </a:extLst>
          </p:cNvPr>
          <p:cNvSpPr/>
          <p:nvPr/>
        </p:nvSpPr>
        <p:spPr>
          <a:xfrm>
            <a:off x="9359675" y="3661242"/>
            <a:ext cx="88079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>
            <a:extLst>
              <a:ext uri="{FF2B5EF4-FFF2-40B4-BE49-F238E27FC236}">
                <a16:creationId xmlns:a16="http://schemas.microsoft.com/office/drawing/2014/main" id="{6E44858D-8FC2-E930-33CC-D5378F2E50B7}"/>
              </a:ext>
            </a:extLst>
          </p:cNvPr>
          <p:cNvSpPr/>
          <p:nvPr/>
        </p:nvSpPr>
        <p:spPr>
          <a:xfrm>
            <a:off x="8597713" y="3664238"/>
            <a:ext cx="61437" cy="77894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>
            <a:extLst>
              <a:ext uri="{FF2B5EF4-FFF2-40B4-BE49-F238E27FC236}">
                <a16:creationId xmlns:a16="http://schemas.microsoft.com/office/drawing/2014/main" id="{190BAAD6-716A-532C-0510-6FC89B5F9D67}"/>
              </a:ext>
            </a:extLst>
          </p:cNvPr>
          <p:cNvSpPr/>
          <p:nvPr/>
        </p:nvSpPr>
        <p:spPr>
          <a:xfrm>
            <a:off x="9754447" y="3660823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28">
            <a:extLst>
              <a:ext uri="{FF2B5EF4-FFF2-40B4-BE49-F238E27FC236}">
                <a16:creationId xmlns:a16="http://schemas.microsoft.com/office/drawing/2014/main" id="{3079E2ED-143D-1F3F-AEFD-7195DCC477A8}"/>
              </a:ext>
            </a:extLst>
          </p:cNvPr>
          <p:cNvCxnSpPr/>
          <p:nvPr/>
        </p:nvCxnSpPr>
        <p:spPr>
          <a:xfrm>
            <a:off x="8506683" y="3955121"/>
            <a:ext cx="1705984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p28">
            <a:extLst>
              <a:ext uri="{FF2B5EF4-FFF2-40B4-BE49-F238E27FC236}">
                <a16:creationId xmlns:a16="http://schemas.microsoft.com/office/drawing/2014/main" id="{A4A8D82F-2E22-7C18-EAC1-9EFA2739CF75}"/>
              </a:ext>
            </a:extLst>
          </p:cNvPr>
          <p:cNvCxnSpPr/>
          <p:nvPr/>
        </p:nvCxnSpPr>
        <p:spPr>
          <a:xfrm>
            <a:off x="8506683" y="3956549"/>
            <a:ext cx="1416413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28">
            <a:extLst>
              <a:ext uri="{FF2B5EF4-FFF2-40B4-BE49-F238E27FC236}">
                <a16:creationId xmlns:a16="http://schemas.microsoft.com/office/drawing/2014/main" id="{3F24C137-D31F-3D62-B4B5-6BF99ECA295E}"/>
              </a:ext>
            </a:extLst>
          </p:cNvPr>
          <p:cNvSpPr txBox="1"/>
          <p:nvPr/>
        </p:nvSpPr>
        <p:spPr>
          <a:xfrm>
            <a:off x="8422802" y="3343225"/>
            <a:ext cx="678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LUCIFER</a:t>
            </a:r>
            <a:endParaRPr sz="11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A274725-3483-60DC-8274-EBC61C902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46" y="2885548"/>
            <a:ext cx="1381318" cy="1371791"/>
          </a:xfrm>
          <a:prstGeom prst="rect">
            <a:avLst/>
          </a:prstGeom>
        </p:spPr>
      </p:pic>
      <p:pic>
        <p:nvPicPr>
          <p:cNvPr id="4" name="Picture 3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17D409A0-7969-40F8-4D08-1B725B8A8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0"/>
            <a:ext cx="647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91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47">
          <a:extLst>
            <a:ext uri="{FF2B5EF4-FFF2-40B4-BE49-F238E27FC236}">
              <a16:creationId xmlns:a16="http://schemas.microsoft.com/office/drawing/2014/main" id="{E9C97A5B-5E3C-02B7-8F8F-266C0099B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1" descr="A person holding an object&#10;&#10;Description automatically generated with medium confidence">
            <a:extLst>
              <a:ext uri="{FF2B5EF4-FFF2-40B4-BE49-F238E27FC236}">
                <a16:creationId xmlns:a16="http://schemas.microsoft.com/office/drawing/2014/main" id="{550350A9-06D8-EA40-60C3-C4AC0127B891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293" t="-3385" r="7800" b="3384"/>
          <a:stretch/>
        </p:blipFill>
        <p:spPr>
          <a:xfrm>
            <a:off x="2809873" y="-216352"/>
            <a:ext cx="6543678" cy="5584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>
            <a:extLst>
              <a:ext uri="{FF2B5EF4-FFF2-40B4-BE49-F238E27FC236}">
                <a16:creationId xmlns:a16="http://schemas.microsoft.com/office/drawing/2014/main" id="{335EEBA3-952B-C176-842E-F524E623D753}"/>
              </a:ext>
            </a:extLst>
          </p:cNvPr>
          <p:cNvSpPr/>
          <p:nvPr/>
        </p:nvSpPr>
        <p:spPr>
          <a:xfrm>
            <a:off x="2809875" y="1"/>
            <a:ext cx="6334124" cy="51434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71616">
                  <a:alpha val="0"/>
                </a:srgbClr>
              </a:gs>
              <a:gs pos="99000">
                <a:srgbClr val="222A35"/>
              </a:gs>
              <a:gs pos="100000">
                <a:srgbClr val="222A35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1">
            <a:extLst>
              <a:ext uri="{FF2B5EF4-FFF2-40B4-BE49-F238E27FC236}">
                <a16:creationId xmlns:a16="http://schemas.microsoft.com/office/drawing/2014/main" id="{503A3C2A-B440-BFB9-2AB1-6C6A0289C9FD}"/>
              </a:ext>
            </a:extLst>
          </p:cNvPr>
          <p:cNvSpPr/>
          <p:nvPr/>
        </p:nvSpPr>
        <p:spPr>
          <a:xfrm>
            <a:off x="2809876" y="2830285"/>
            <a:ext cx="6334124" cy="231321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71616">
                  <a:alpha val="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1">
            <a:extLst>
              <a:ext uri="{FF2B5EF4-FFF2-40B4-BE49-F238E27FC236}">
                <a16:creationId xmlns:a16="http://schemas.microsoft.com/office/drawing/2014/main" id="{D5B8C222-825A-A2E5-65E7-6973DB95C73E}"/>
              </a:ext>
            </a:extLst>
          </p:cNvPr>
          <p:cNvSpPr/>
          <p:nvPr/>
        </p:nvSpPr>
        <p:spPr>
          <a:xfrm rot="5400000">
            <a:off x="2164895" y="644982"/>
            <a:ext cx="5143500" cy="385354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71616">
                  <a:alpha val="0"/>
                </a:srgbClr>
              </a:gs>
              <a:gs pos="100000">
                <a:srgbClr val="222A35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1">
            <a:extLst>
              <a:ext uri="{FF2B5EF4-FFF2-40B4-BE49-F238E27FC236}">
                <a16:creationId xmlns:a16="http://schemas.microsoft.com/office/drawing/2014/main" id="{49A14D0C-C404-6B75-6FF6-ACD638D6E9B3}"/>
              </a:ext>
            </a:extLst>
          </p:cNvPr>
          <p:cNvSpPr/>
          <p:nvPr/>
        </p:nvSpPr>
        <p:spPr>
          <a:xfrm rot="5400000">
            <a:off x="2143124" y="644977"/>
            <a:ext cx="5143500" cy="385354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71616">
                  <a:alpha val="0"/>
                </a:srgbClr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>
            <a:extLst>
              <a:ext uri="{FF2B5EF4-FFF2-40B4-BE49-F238E27FC236}">
                <a16:creationId xmlns:a16="http://schemas.microsoft.com/office/drawing/2014/main" id="{AC9F8CB5-00D4-B525-3BB5-5CCA6A8A4ECA}"/>
              </a:ext>
            </a:extLst>
          </p:cNvPr>
          <p:cNvSpPr txBox="1"/>
          <p:nvPr/>
        </p:nvSpPr>
        <p:spPr>
          <a:xfrm>
            <a:off x="272225" y="223048"/>
            <a:ext cx="3764198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-- Find the top 3 longest-duration movies on Netflix.</a:t>
            </a:r>
            <a:endParaRPr sz="1100" dirty="0"/>
          </a:p>
        </p:txBody>
      </p:sp>
      <p:sp>
        <p:nvSpPr>
          <p:cNvPr id="358" name="Google Shape;358;p31">
            <a:extLst>
              <a:ext uri="{FF2B5EF4-FFF2-40B4-BE49-F238E27FC236}">
                <a16:creationId xmlns:a16="http://schemas.microsoft.com/office/drawing/2014/main" id="{6BF84479-6118-F8B1-5843-FF85A525D42E}"/>
              </a:ext>
            </a:extLst>
          </p:cNvPr>
          <p:cNvSpPr txBox="1"/>
          <p:nvPr/>
        </p:nvSpPr>
        <p:spPr>
          <a:xfrm>
            <a:off x="162238" y="888074"/>
            <a:ext cx="3331200" cy="154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SELECT   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title, duration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FROM   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netflix_titles</a:t>
            </a:r>
            <a:endParaRPr lang="en-US" sz="1000" b="1" i="0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WHERE    type = 'Movie' AND duration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LIKE '% min’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ORDER BY CAST(SUBSTRING_INDEX(duration, ' ', 1) AS UNSIGNED) DESC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LIMIT 3;</a:t>
            </a:r>
            <a:endParaRPr sz="1000" b="1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</p:txBody>
      </p:sp>
      <p:sp>
        <p:nvSpPr>
          <p:cNvPr id="371" name="Google Shape;371;p31">
            <a:extLst>
              <a:ext uri="{FF2B5EF4-FFF2-40B4-BE49-F238E27FC236}">
                <a16:creationId xmlns:a16="http://schemas.microsoft.com/office/drawing/2014/main" id="{39F5D3F5-C97B-A058-A1A7-E5166D1282AD}"/>
              </a:ext>
            </a:extLst>
          </p:cNvPr>
          <p:cNvSpPr txBox="1"/>
          <p:nvPr/>
        </p:nvSpPr>
        <p:spPr>
          <a:xfrm>
            <a:off x="631069" y="3434384"/>
            <a:ext cx="598963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Season 1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31">
            <a:extLst>
              <a:ext uri="{FF2B5EF4-FFF2-40B4-BE49-F238E27FC236}">
                <a16:creationId xmlns:a16="http://schemas.microsoft.com/office/drawing/2014/main" id="{D3321819-A968-7D1F-6670-744DE69D6D8E}"/>
              </a:ext>
            </a:extLst>
          </p:cNvPr>
          <p:cNvSpPr/>
          <p:nvPr/>
        </p:nvSpPr>
        <p:spPr>
          <a:xfrm rot="5400000">
            <a:off x="1225846" y="3498304"/>
            <a:ext cx="61437" cy="77894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1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93F1171B-7F6C-9A59-418A-DAE04AF8067C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775" r="774"/>
          <a:stretch/>
        </p:blipFill>
        <p:spPr>
          <a:xfrm>
            <a:off x="661931" y="3755402"/>
            <a:ext cx="1714500" cy="979200"/>
          </a:xfrm>
          <a:prstGeom prst="roundRect">
            <a:avLst>
              <a:gd name="adj" fmla="val 11159"/>
            </a:avLst>
          </a:prstGeom>
          <a:noFill/>
          <a:ln>
            <a:noFill/>
          </a:ln>
          <a:effectLst>
            <a:outerShdw blurRad="127000" dist="114300" dir="5400000" algn="t" rotWithShape="0">
              <a:srgbClr val="000000">
                <a:alpha val="29803"/>
              </a:srgbClr>
            </a:outerShdw>
          </a:effectLst>
        </p:spPr>
      </p:pic>
      <p:pic>
        <p:nvPicPr>
          <p:cNvPr id="377" name="Google Shape;377;p31" descr="A picture containing person, building, outdoor&#10;&#10;Description automatically generated">
            <a:extLst>
              <a:ext uri="{FF2B5EF4-FFF2-40B4-BE49-F238E27FC236}">
                <a16:creationId xmlns:a16="http://schemas.microsoft.com/office/drawing/2014/main" id="{FF14BD40-E9D7-16E8-8C1F-21C03333F383}"/>
              </a:ext>
            </a:extLst>
          </p:cNvPr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1156" r="1156"/>
          <a:stretch/>
        </p:blipFill>
        <p:spPr>
          <a:xfrm>
            <a:off x="2636188" y="3755402"/>
            <a:ext cx="1714500" cy="979200"/>
          </a:xfrm>
          <a:prstGeom prst="roundRect">
            <a:avLst>
              <a:gd name="adj" fmla="val 12621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78" name="Google Shape;378;p31" descr="A picture containing person&#10;&#10;Description automatically generated">
            <a:extLst>
              <a:ext uri="{FF2B5EF4-FFF2-40B4-BE49-F238E27FC236}">
                <a16:creationId xmlns:a16="http://schemas.microsoft.com/office/drawing/2014/main" id="{C3D5E0D0-60D0-E18F-A627-35ECED8784A0}"/>
              </a:ext>
            </a:extLst>
          </p:cNvPr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008" r="1008"/>
          <a:stretch/>
        </p:blipFill>
        <p:spPr>
          <a:xfrm>
            <a:off x="4610447" y="3755402"/>
            <a:ext cx="1714500" cy="979200"/>
          </a:xfrm>
          <a:prstGeom prst="roundRect">
            <a:avLst>
              <a:gd name="adj" fmla="val 10177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79" name="Google Shape;379;p31" descr="A person standing in front of a group of people in a church&#10;&#10;Description automatically generated with low confidence">
            <a:extLst>
              <a:ext uri="{FF2B5EF4-FFF2-40B4-BE49-F238E27FC236}">
                <a16:creationId xmlns:a16="http://schemas.microsoft.com/office/drawing/2014/main" id="{D0D7913B-BA9A-E90C-17D5-C5845A27E7CF}"/>
              </a:ext>
            </a:extLst>
          </p:cNvPr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t="7158" b="7157"/>
          <a:stretch/>
        </p:blipFill>
        <p:spPr>
          <a:xfrm>
            <a:off x="6584705" y="3755402"/>
            <a:ext cx="1714500" cy="979200"/>
          </a:xfrm>
          <a:prstGeom prst="roundRect">
            <a:avLst>
              <a:gd name="adj" fmla="val 9686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80" name="Google Shape;380;p31" descr="A group of people sitting in a room&#10;&#10;Description automatically generated with medium confidence">
            <a:extLst>
              <a:ext uri="{FF2B5EF4-FFF2-40B4-BE49-F238E27FC236}">
                <a16:creationId xmlns:a16="http://schemas.microsoft.com/office/drawing/2014/main" id="{2D2ED7F4-B996-3E9F-42BD-794EF97AA01B}"/>
              </a:ext>
            </a:extLst>
          </p:cNvPr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717" r="717"/>
          <a:stretch/>
        </p:blipFill>
        <p:spPr>
          <a:xfrm>
            <a:off x="8558962" y="3755402"/>
            <a:ext cx="1714500" cy="979200"/>
          </a:xfrm>
          <a:prstGeom prst="roundRect">
            <a:avLst>
              <a:gd name="adj" fmla="val 9193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sp>
        <p:nvSpPr>
          <p:cNvPr id="381" name="Google Shape;381;p31">
            <a:extLst>
              <a:ext uri="{FF2B5EF4-FFF2-40B4-BE49-F238E27FC236}">
                <a16:creationId xmlns:a16="http://schemas.microsoft.com/office/drawing/2014/main" id="{1A74107B-BE35-3422-FB04-A0B10673B0B5}"/>
              </a:ext>
            </a:extLst>
          </p:cNvPr>
          <p:cNvSpPr txBox="1"/>
          <p:nvPr/>
        </p:nvSpPr>
        <p:spPr>
          <a:xfrm>
            <a:off x="660050" y="4534034"/>
            <a:ext cx="630221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1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31">
            <a:extLst>
              <a:ext uri="{FF2B5EF4-FFF2-40B4-BE49-F238E27FC236}">
                <a16:creationId xmlns:a16="http://schemas.microsoft.com/office/drawing/2014/main" id="{A69CF4B0-3A88-C2C9-E4E1-ED9C38DD8BB9}"/>
              </a:ext>
            </a:extLst>
          </p:cNvPr>
          <p:cNvSpPr txBox="1"/>
          <p:nvPr/>
        </p:nvSpPr>
        <p:spPr>
          <a:xfrm>
            <a:off x="2636188" y="4534034"/>
            <a:ext cx="644648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2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31">
            <a:extLst>
              <a:ext uri="{FF2B5EF4-FFF2-40B4-BE49-F238E27FC236}">
                <a16:creationId xmlns:a16="http://schemas.microsoft.com/office/drawing/2014/main" id="{7F18473A-986D-936F-E5D4-EFD793E88525}"/>
              </a:ext>
            </a:extLst>
          </p:cNvPr>
          <p:cNvSpPr txBox="1"/>
          <p:nvPr/>
        </p:nvSpPr>
        <p:spPr>
          <a:xfrm>
            <a:off x="4619468" y="4534034"/>
            <a:ext cx="648254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3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31">
            <a:extLst>
              <a:ext uri="{FF2B5EF4-FFF2-40B4-BE49-F238E27FC236}">
                <a16:creationId xmlns:a16="http://schemas.microsoft.com/office/drawing/2014/main" id="{452B7F7D-0CC0-89E9-2EA9-4AE2EBFB9916}"/>
              </a:ext>
            </a:extLst>
          </p:cNvPr>
          <p:cNvSpPr txBox="1"/>
          <p:nvPr/>
        </p:nvSpPr>
        <p:spPr>
          <a:xfrm>
            <a:off x="6584704" y="4534034"/>
            <a:ext cx="650659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4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31">
            <a:extLst>
              <a:ext uri="{FF2B5EF4-FFF2-40B4-BE49-F238E27FC236}">
                <a16:creationId xmlns:a16="http://schemas.microsoft.com/office/drawing/2014/main" id="{ACA47E4D-9004-113C-7ADC-E99117688D26}"/>
              </a:ext>
            </a:extLst>
          </p:cNvPr>
          <p:cNvSpPr txBox="1"/>
          <p:nvPr/>
        </p:nvSpPr>
        <p:spPr>
          <a:xfrm>
            <a:off x="8558961" y="4534034"/>
            <a:ext cx="647053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5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6C30FD3-FCC4-C94C-CE49-511D84B254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43" y="2610079"/>
            <a:ext cx="2103747" cy="1048789"/>
          </a:xfrm>
          <a:prstGeom prst="rect">
            <a:avLst/>
          </a:prstGeom>
        </p:spPr>
      </p:pic>
      <p:pic>
        <p:nvPicPr>
          <p:cNvPr id="4" name="Picture 3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9649FF3F-69E6-1481-43F5-67F526422F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7974" y="-2586"/>
            <a:ext cx="647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0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FA5C43-BDB3-1EA9-6B25-2DFFCA14B2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93" r="13086" b="1"/>
          <a:stretch/>
        </p:blipFill>
        <p:spPr>
          <a:xfrm>
            <a:off x="20" y="10"/>
            <a:ext cx="9143979" cy="51434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pic>
        <p:nvPicPr>
          <p:cNvPr id="4" name="Picture 3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D1157B63-EE6F-CCA1-45EA-3C755EE5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0" y="0"/>
            <a:ext cx="552450" cy="51995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736">
          <a:extLst>
            <a:ext uri="{FF2B5EF4-FFF2-40B4-BE49-F238E27FC236}">
              <a16:creationId xmlns:a16="http://schemas.microsoft.com/office/drawing/2014/main" id="{6E19919F-4EAE-3A2C-A0D4-D7E5AC628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35">
            <a:extLst>
              <a:ext uri="{FF2B5EF4-FFF2-40B4-BE49-F238E27FC236}">
                <a16:creationId xmlns:a16="http://schemas.microsoft.com/office/drawing/2014/main" id="{87219ADF-9C99-2F49-9139-3F327F82F873}"/>
              </a:ext>
            </a:extLst>
          </p:cNvPr>
          <p:cNvGrpSpPr/>
          <p:nvPr/>
        </p:nvGrpSpPr>
        <p:grpSpPr>
          <a:xfrm>
            <a:off x="2971799" y="2051543"/>
            <a:ext cx="3200401" cy="966667"/>
            <a:chOff x="3262471" y="3795965"/>
            <a:chExt cx="5672750" cy="1713430"/>
          </a:xfrm>
        </p:grpSpPr>
        <p:sp>
          <p:nvSpPr>
            <p:cNvPr id="738" name="Google Shape;738;p35">
              <a:extLst>
                <a:ext uri="{FF2B5EF4-FFF2-40B4-BE49-F238E27FC236}">
                  <a16:creationId xmlns:a16="http://schemas.microsoft.com/office/drawing/2014/main" id="{E7F6CB34-EC59-4061-E75A-8B04B3D67691}"/>
                </a:ext>
              </a:extLst>
            </p:cNvPr>
            <p:cNvSpPr/>
            <p:nvPr/>
          </p:nvSpPr>
          <p:spPr>
            <a:xfrm>
              <a:off x="6182817" y="3811149"/>
              <a:ext cx="842201" cy="1513444"/>
            </a:xfrm>
            <a:custGeom>
              <a:avLst/>
              <a:gdLst/>
              <a:ahLst/>
              <a:cxnLst/>
              <a:rect l="l" t="t" r="r" b="b"/>
              <a:pathLst>
                <a:path w="842201" h="1513444" extrusionOk="0">
                  <a:moveTo>
                    <a:pt x="603913" y="864791"/>
                  </a:moveTo>
                  <a:lnTo>
                    <a:pt x="603913" y="833209"/>
                  </a:lnTo>
                  <a:cubicBezTo>
                    <a:pt x="603913" y="565739"/>
                    <a:pt x="603913" y="298399"/>
                    <a:pt x="603913" y="30930"/>
                  </a:cubicBezTo>
                  <a:cubicBezTo>
                    <a:pt x="603913" y="6366"/>
                    <a:pt x="609762" y="-1042"/>
                    <a:pt x="634975" y="-132"/>
                  </a:cubicBezTo>
                  <a:cubicBezTo>
                    <a:pt x="694629" y="1817"/>
                    <a:pt x="754544" y="1167"/>
                    <a:pt x="814328" y="-132"/>
                  </a:cubicBezTo>
                  <a:cubicBezTo>
                    <a:pt x="833953" y="-132"/>
                    <a:pt x="842140" y="3507"/>
                    <a:pt x="842140" y="25861"/>
                  </a:cubicBezTo>
                  <a:cubicBezTo>
                    <a:pt x="841530" y="512973"/>
                    <a:pt x="841530" y="1000085"/>
                    <a:pt x="842140" y="1487198"/>
                  </a:cubicBezTo>
                  <a:cubicBezTo>
                    <a:pt x="842140" y="1501884"/>
                    <a:pt x="843700" y="1514101"/>
                    <a:pt x="820956" y="1513191"/>
                  </a:cubicBezTo>
                  <a:cubicBezTo>
                    <a:pt x="745576" y="1508252"/>
                    <a:pt x="669936" y="1504873"/>
                    <a:pt x="594296" y="1502404"/>
                  </a:cubicBezTo>
                  <a:cubicBezTo>
                    <a:pt x="577881" y="1504704"/>
                    <a:pt x="562701" y="1493254"/>
                    <a:pt x="560401" y="1476839"/>
                  </a:cubicBezTo>
                  <a:cubicBezTo>
                    <a:pt x="560336" y="1476385"/>
                    <a:pt x="560284" y="1475943"/>
                    <a:pt x="560245" y="1475501"/>
                  </a:cubicBezTo>
                  <a:cubicBezTo>
                    <a:pt x="466539" y="1128622"/>
                    <a:pt x="363866" y="784212"/>
                    <a:pt x="257814" y="440972"/>
                  </a:cubicBezTo>
                  <a:cubicBezTo>
                    <a:pt x="255344" y="432654"/>
                    <a:pt x="252225" y="424596"/>
                    <a:pt x="249236" y="415759"/>
                  </a:cubicBezTo>
                  <a:cubicBezTo>
                    <a:pt x="239099" y="424726"/>
                    <a:pt x="244037" y="435903"/>
                    <a:pt x="244037" y="445261"/>
                  </a:cubicBezTo>
                  <a:cubicBezTo>
                    <a:pt x="244037" y="782262"/>
                    <a:pt x="243258" y="1119264"/>
                    <a:pt x="244037" y="1456396"/>
                  </a:cubicBezTo>
                  <a:cubicBezTo>
                    <a:pt x="244037" y="1486548"/>
                    <a:pt x="235070" y="1492526"/>
                    <a:pt x="207127" y="1490967"/>
                  </a:cubicBezTo>
                  <a:cubicBezTo>
                    <a:pt x="147473" y="1487718"/>
                    <a:pt x="87558" y="1486678"/>
                    <a:pt x="27774" y="1487198"/>
                  </a:cubicBezTo>
                  <a:cubicBezTo>
                    <a:pt x="5030" y="1487198"/>
                    <a:pt x="-39" y="1480439"/>
                    <a:pt x="-39" y="1458605"/>
                  </a:cubicBezTo>
                  <a:cubicBezTo>
                    <a:pt x="741" y="1186197"/>
                    <a:pt x="741" y="913788"/>
                    <a:pt x="-39" y="641379"/>
                  </a:cubicBezTo>
                  <a:cubicBezTo>
                    <a:pt x="-39" y="437593"/>
                    <a:pt x="-39" y="233806"/>
                    <a:pt x="-39" y="30540"/>
                  </a:cubicBezTo>
                  <a:cubicBezTo>
                    <a:pt x="-39" y="7406"/>
                    <a:pt x="5420" y="-132"/>
                    <a:pt x="29594" y="258"/>
                  </a:cubicBezTo>
                  <a:cubicBezTo>
                    <a:pt x="123299" y="1687"/>
                    <a:pt x="217005" y="1297"/>
                    <a:pt x="310580" y="258"/>
                  </a:cubicBezTo>
                  <a:cubicBezTo>
                    <a:pt x="329945" y="258"/>
                    <a:pt x="336573" y="6236"/>
                    <a:pt x="342942" y="25081"/>
                  </a:cubicBezTo>
                  <a:cubicBezTo>
                    <a:pt x="428069" y="298010"/>
                    <a:pt x="511897" y="570938"/>
                    <a:pt x="592736" y="845166"/>
                  </a:cubicBezTo>
                  <a:cubicBezTo>
                    <a:pt x="594815" y="852184"/>
                    <a:pt x="598195" y="858943"/>
                    <a:pt x="600924" y="865831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5">
              <a:extLst>
                <a:ext uri="{FF2B5EF4-FFF2-40B4-BE49-F238E27FC236}">
                  <a16:creationId xmlns:a16="http://schemas.microsoft.com/office/drawing/2014/main" id="{6B5600C3-A32A-CC5D-F93F-0DA51EDB0025}"/>
                </a:ext>
              </a:extLst>
            </p:cNvPr>
            <p:cNvSpPr/>
            <p:nvPr/>
          </p:nvSpPr>
          <p:spPr>
            <a:xfrm>
              <a:off x="4189789" y="3811979"/>
              <a:ext cx="836850" cy="1598380"/>
            </a:xfrm>
            <a:custGeom>
              <a:avLst/>
              <a:gdLst/>
              <a:ahLst/>
              <a:cxnLst/>
              <a:rect l="l" t="t" r="r" b="b"/>
              <a:pathLst>
                <a:path w="836850" h="1598380" extrusionOk="0">
                  <a:moveTo>
                    <a:pt x="871" y="799888"/>
                  </a:moveTo>
                  <a:cubicBezTo>
                    <a:pt x="871" y="545285"/>
                    <a:pt x="871" y="290811"/>
                    <a:pt x="-39" y="36208"/>
                  </a:cubicBezTo>
                  <a:cubicBezTo>
                    <a:pt x="-39" y="6316"/>
                    <a:pt x="8669" y="467"/>
                    <a:pt x="36352" y="1247"/>
                  </a:cubicBezTo>
                  <a:cubicBezTo>
                    <a:pt x="103154" y="3067"/>
                    <a:pt x="169957" y="2417"/>
                    <a:pt x="236759" y="597"/>
                  </a:cubicBezTo>
                  <a:cubicBezTo>
                    <a:pt x="261843" y="-182"/>
                    <a:pt x="270550" y="4626"/>
                    <a:pt x="270290" y="32569"/>
                  </a:cubicBezTo>
                  <a:cubicBezTo>
                    <a:pt x="268861" y="227518"/>
                    <a:pt x="270290" y="422467"/>
                    <a:pt x="268861" y="617416"/>
                  </a:cubicBezTo>
                  <a:cubicBezTo>
                    <a:pt x="268861" y="646008"/>
                    <a:pt x="277569" y="648737"/>
                    <a:pt x="302522" y="647178"/>
                  </a:cubicBezTo>
                  <a:cubicBezTo>
                    <a:pt x="379072" y="642239"/>
                    <a:pt x="455882" y="638210"/>
                    <a:pt x="532432" y="637950"/>
                  </a:cubicBezTo>
                  <a:cubicBezTo>
                    <a:pt x="561024" y="637950"/>
                    <a:pt x="563754" y="628203"/>
                    <a:pt x="563624" y="604289"/>
                  </a:cubicBezTo>
                  <a:cubicBezTo>
                    <a:pt x="562714" y="413369"/>
                    <a:pt x="563624" y="222449"/>
                    <a:pt x="562584" y="31529"/>
                  </a:cubicBezTo>
                  <a:cubicBezTo>
                    <a:pt x="562584" y="7486"/>
                    <a:pt x="567653" y="-702"/>
                    <a:pt x="593256" y="-182"/>
                  </a:cubicBezTo>
                  <a:cubicBezTo>
                    <a:pt x="664997" y="1637"/>
                    <a:pt x="736868" y="1247"/>
                    <a:pt x="808609" y="-182"/>
                  </a:cubicBezTo>
                  <a:cubicBezTo>
                    <a:pt x="831353" y="-182"/>
                    <a:pt x="836812" y="6576"/>
                    <a:pt x="836812" y="28670"/>
                  </a:cubicBezTo>
                  <a:cubicBezTo>
                    <a:pt x="836292" y="516822"/>
                    <a:pt x="836292" y="1005013"/>
                    <a:pt x="836812" y="1493256"/>
                  </a:cubicBezTo>
                  <a:cubicBezTo>
                    <a:pt x="836812" y="1517819"/>
                    <a:pt x="827324" y="1523538"/>
                    <a:pt x="806660" y="1524838"/>
                  </a:cubicBezTo>
                  <a:cubicBezTo>
                    <a:pt x="730110" y="1529776"/>
                    <a:pt x="653690" y="1534975"/>
                    <a:pt x="577400" y="1541213"/>
                  </a:cubicBezTo>
                  <a:cubicBezTo>
                    <a:pt x="556735" y="1542903"/>
                    <a:pt x="563234" y="1528997"/>
                    <a:pt x="563104" y="1520029"/>
                  </a:cubicBezTo>
                  <a:cubicBezTo>
                    <a:pt x="563104" y="1462454"/>
                    <a:pt x="563104" y="1404749"/>
                    <a:pt x="563104" y="1347044"/>
                  </a:cubicBezTo>
                  <a:cubicBezTo>
                    <a:pt x="563104" y="1192905"/>
                    <a:pt x="563104" y="1038765"/>
                    <a:pt x="563104" y="884755"/>
                  </a:cubicBezTo>
                  <a:cubicBezTo>
                    <a:pt x="563104" y="862661"/>
                    <a:pt x="558555" y="855773"/>
                    <a:pt x="535421" y="857333"/>
                  </a:cubicBezTo>
                  <a:cubicBezTo>
                    <a:pt x="451983" y="862531"/>
                    <a:pt x="368454" y="866560"/>
                    <a:pt x="284847" y="869420"/>
                  </a:cubicBezTo>
                  <a:cubicBezTo>
                    <a:pt x="261583" y="870199"/>
                    <a:pt x="269381" y="885795"/>
                    <a:pt x="269381" y="896452"/>
                  </a:cubicBezTo>
                  <a:cubicBezTo>
                    <a:pt x="268861" y="1058481"/>
                    <a:pt x="268861" y="1220587"/>
                    <a:pt x="269381" y="1382785"/>
                  </a:cubicBezTo>
                  <a:cubicBezTo>
                    <a:pt x="269381" y="1437370"/>
                    <a:pt x="269381" y="1492086"/>
                    <a:pt x="269381" y="1546802"/>
                  </a:cubicBezTo>
                  <a:cubicBezTo>
                    <a:pt x="269381" y="1562918"/>
                    <a:pt x="264702" y="1570196"/>
                    <a:pt x="248716" y="1571885"/>
                  </a:cubicBezTo>
                  <a:cubicBezTo>
                    <a:pt x="171776" y="1580554"/>
                    <a:pt x="94746" y="1589210"/>
                    <a:pt x="17637" y="1597878"/>
                  </a:cubicBezTo>
                  <a:cubicBezTo>
                    <a:pt x="4640" y="1599308"/>
                    <a:pt x="-428" y="1595799"/>
                    <a:pt x="91" y="1582153"/>
                  </a:cubicBezTo>
                  <a:cubicBezTo>
                    <a:pt x="871" y="1558239"/>
                    <a:pt x="91" y="1534455"/>
                    <a:pt x="91" y="1510541"/>
                  </a:cubicBezTo>
                  <a:cubicBezTo>
                    <a:pt x="611" y="1273393"/>
                    <a:pt x="871" y="1036517"/>
                    <a:pt x="871" y="79988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5">
              <a:extLst>
                <a:ext uri="{FF2B5EF4-FFF2-40B4-BE49-F238E27FC236}">
                  <a16:creationId xmlns:a16="http://schemas.microsoft.com/office/drawing/2014/main" id="{A1703DDA-AD35-EEC3-0B1A-C2AFF2958027}"/>
                </a:ext>
              </a:extLst>
            </p:cNvPr>
            <p:cNvSpPr/>
            <p:nvPr/>
          </p:nvSpPr>
          <p:spPr>
            <a:xfrm>
              <a:off x="7206499" y="3811551"/>
              <a:ext cx="874580" cy="1605119"/>
            </a:xfrm>
            <a:custGeom>
              <a:avLst/>
              <a:gdLst/>
              <a:ahLst/>
              <a:cxnLst/>
              <a:rect l="l" t="t" r="r" b="b"/>
              <a:pathLst>
                <a:path w="874580" h="1605119" extrusionOk="0">
                  <a:moveTo>
                    <a:pt x="348330" y="911437"/>
                  </a:moveTo>
                  <a:cubicBezTo>
                    <a:pt x="320907" y="957705"/>
                    <a:pt x="295304" y="999944"/>
                    <a:pt x="271260" y="1043092"/>
                  </a:cubicBezTo>
                  <a:cubicBezTo>
                    <a:pt x="268037" y="1052398"/>
                    <a:pt x="267049" y="1062327"/>
                    <a:pt x="268401" y="1072075"/>
                  </a:cubicBezTo>
                  <a:cubicBezTo>
                    <a:pt x="268401" y="1220236"/>
                    <a:pt x="267621" y="1368397"/>
                    <a:pt x="268401" y="1516558"/>
                  </a:cubicBezTo>
                  <a:cubicBezTo>
                    <a:pt x="268401" y="1542551"/>
                    <a:pt x="259953" y="1545540"/>
                    <a:pt x="237989" y="1543591"/>
                  </a:cubicBezTo>
                  <a:cubicBezTo>
                    <a:pt x="165559" y="1536924"/>
                    <a:pt x="93168" y="1531244"/>
                    <a:pt x="20816" y="1526565"/>
                  </a:cubicBezTo>
                  <a:cubicBezTo>
                    <a:pt x="5350" y="1525526"/>
                    <a:pt x="-1278" y="1520717"/>
                    <a:pt x="151" y="1505381"/>
                  </a:cubicBezTo>
                  <a:cubicBezTo>
                    <a:pt x="411" y="1500403"/>
                    <a:pt x="411" y="1495413"/>
                    <a:pt x="151" y="1490435"/>
                  </a:cubicBezTo>
                  <a:cubicBezTo>
                    <a:pt x="151" y="1005233"/>
                    <a:pt x="151" y="520018"/>
                    <a:pt x="151" y="34817"/>
                  </a:cubicBezTo>
                  <a:cubicBezTo>
                    <a:pt x="151" y="8044"/>
                    <a:pt x="6000" y="-1054"/>
                    <a:pt x="34462" y="-144"/>
                  </a:cubicBezTo>
                  <a:cubicBezTo>
                    <a:pt x="103214" y="2195"/>
                    <a:pt x="171966" y="1675"/>
                    <a:pt x="240718" y="-144"/>
                  </a:cubicBezTo>
                  <a:cubicBezTo>
                    <a:pt x="263462" y="-144"/>
                    <a:pt x="268791" y="5834"/>
                    <a:pt x="268661" y="28188"/>
                  </a:cubicBezTo>
                  <a:cubicBezTo>
                    <a:pt x="267751" y="221058"/>
                    <a:pt x="268661" y="413927"/>
                    <a:pt x="268661" y="606797"/>
                  </a:cubicBezTo>
                  <a:lnTo>
                    <a:pt x="268661" y="636429"/>
                  </a:lnTo>
                  <a:lnTo>
                    <a:pt x="272949" y="638118"/>
                  </a:lnTo>
                  <a:cubicBezTo>
                    <a:pt x="297513" y="592630"/>
                    <a:pt x="322207" y="547142"/>
                    <a:pt x="346380" y="501654"/>
                  </a:cubicBezTo>
                  <a:cubicBezTo>
                    <a:pt x="429987" y="343096"/>
                    <a:pt x="513607" y="184537"/>
                    <a:pt x="597215" y="25979"/>
                  </a:cubicBezTo>
                  <a:cubicBezTo>
                    <a:pt x="602959" y="9772"/>
                    <a:pt x="619114" y="-352"/>
                    <a:pt x="636204" y="1545"/>
                  </a:cubicBezTo>
                  <a:cubicBezTo>
                    <a:pt x="706906" y="3105"/>
                    <a:pt x="777646" y="3105"/>
                    <a:pt x="848438" y="1545"/>
                  </a:cubicBezTo>
                  <a:cubicBezTo>
                    <a:pt x="874432" y="1545"/>
                    <a:pt x="877161" y="6354"/>
                    <a:pt x="864814" y="28708"/>
                  </a:cubicBezTo>
                  <a:cubicBezTo>
                    <a:pt x="753564" y="231065"/>
                    <a:pt x="643872" y="434202"/>
                    <a:pt x="531842" y="636169"/>
                  </a:cubicBezTo>
                  <a:cubicBezTo>
                    <a:pt x="517000" y="659238"/>
                    <a:pt x="515375" y="688402"/>
                    <a:pt x="527553" y="712979"/>
                  </a:cubicBezTo>
                  <a:cubicBezTo>
                    <a:pt x="648252" y="994836"/>
                    <a:pt x="760582" y="1280020"/>
                    <a:pt x="864555" y="1568545"/>
                  </a:cubicBezTo>
                  <a:cubicBezTo>
                    <a:pt x="867284" y="1575952"/>
                    <a:pt x="870403" y="1583230"/>
                    <a:pt x="872872" y="1590639"/>
                  </a:cubicBezTo>
                  <a:cubicBezTo>
                    <a:pt x="876771" y="1602206"/>
                    <a:pt x="874302" y="1606235"/>
                    <a:pt x="860526" y="1604545"/>
                  </a:cubicBezTo>
                  <a:cubicBezTo>
                    <a:pt x="779518" y="1595356"/>
                    <a:pt x="698497" y="1586700"/>
                    <a:pt x="617489" y="1578552"/>
                  </a:cubicBezTo>
                  <a:cubicBezTo>
                    <a:pt x="599944" y="1576862"/>
                    <a:pt x="598904" y="1562696"/>
                    <a:pt x="594745" y="1551259"/>
                  </a:cubicBezTo>
                  <a:cubicBezTo>
                    <a:pt x="517415" y="1338375"/>
                    <a:pt x="435277" y="1127180"/>
                    <a:pt x="348330" y="911437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5">
              <a:extLst>
                <a:ext uri="{FF2B5EF4-FFF2-40B4-BE49-F238E27FC236}">
                  <a16:creationId xmlns:a16="http://schemas.microsoft.com/office/drawing/2014/main" id="{81313ED8-5B42-387E-B265-3D039969F401}"/>
                </a:ext>
              </a:extLst>
            </p:cNvPr>
            <p:cNvSpPr/>
            <p:nvPr/>
          </p:nvSpPr>
          <p:spPr>
            <a:xfrm>
              <a:off x="5146488" y="3811325"/>
              <a:ext cx="919811" cy="1515269"/>
            </a:xfrm>
            <a:custGeom>
              <a:avLst/>
              <a:gdLst/>
              <a:ahLst/>
              <a:cxnLst/>
              <a:rect l="l" t="t" r="r" b="b"/>
              <a:pathLst>
                <a:path w="919811" h="1515269" extrusionOk="0">
                  <a:moveTo>
                    <a:pt x="460021" y="82"/>
                  </a:moveTo>
                  <a:cubicBezTo>
                    <a:pt x="515906" y="82"/>
                    <a:pt x="571662" y="992"/>
                    <a:pt x="627547" y="82"/>
                  </a:cubicBezTo>
                  <a:cubicBezTo>
                    <a:pt x="647042" y="82"/>
                    <a:pt x="655620" y="5931"/>
                    <a:pt x="659259" y="25036"/>
                  </a:cubicBezTo>
                  <a:cubicBezTo>
                    <a:pt x="696429" y="226093"/>
                    <a:pt x="734899" y="426760"/>
                    <a:pt x="771679" y="627818"/>
                  </a:cubicBezTo>
                  <a:cubicBezTo>
                    <a:pt x="801051" y="788325"/>
                    <a:pt x="828734" y="949223"/>
                    <a:pt x="856677" y="1109991"/>
                  </a:cubicBezTo>
                  <a:cubicBezTo>
                    <a:pt x="877471" y="1229170"/>
                    <a:pt x="896966" y="1348609"/>
                    <a:pt x="918541" y="1467527"/>
                  </a:cubicBezTo>
                  <a:cubicBezTo>
                    <a:pt x="921530" y="1483383"/>
                    <a:pt x="919841" y="1486243"/>
                    <a:pt x="904894" y="1486372"/>
                  </a:cubicBezTo>
                  <a:cubicBezTo>
                    <a:pt x="828215" y="1487412"/>
                    <a:pt x="751405" y="1488062"/>
                    <a:pt x="674725" y="1491051"/>
                  </a:cubicBezTo>
                  <a:cubicBezTo>
                    <a:pt x="655100" y="1491701"/>
                    <a:pt x="650291" y="1481694"/>
                    <a:pt x="648732" y="1467657"/>
                  </a:cubicBezTo>
                  <a:cubicBezTo>
                    <a:pt x="635735" y="1386948"/>
                    <a:pt x="623388" y="1306240"/>
                    <a:pt x="612341" y="1225401"/>
                  </a:cubicBezTo>
                  <a:cubicBezTo>
                    <a:pt x="609872" y="1207076"/>
                    <a:pt x="602594" y="1202397"/>
                    <a:pt x="585438" y="1202917"/>
                  </a:cubicBezTo>
                  <a:cubicBezTo>
                    <a:pt x="493812" y="1205516"/>
                    <a:pt x="402056" y="1204086"/>
                    <a:pt x="310430" y="1209285"/>
                  </a:cubicBezTo>
                  <a:cubicBezTo>
                    <a:pt x="292235" y="1210325"/>
                    <a:pt x="285607" y="1217603"/>
                    <a:pt x="283397" y="1232419"/>
                  </a:cubicBezTo>
                  <a:cubicBezTo>
                    <a:pt x="270921" y="1315246"/>
                    <a:pt x="258795" y="1398086"/>
                    <a:pt x="247007" y="1480914"/>
                  </a:cubicBezTo>
                  <a:cubicBezTo>
                    <a:pt x="245187" y="1493910"/>
                    <a:pt x="243108" y="1502618"/>
                    <a:pt x="226212" y="1503268"/>
                  </a:cubicBezTo>
                  <a:cubicBezTo>
                    <a:pt x="157590" y="1506257"/>
                    <a:pt x="88968" y="1510416"/>
                    <a:pt x="20346" y="1514835"/>
                  </a:cubicBezTo>
                  <a:cubicBezTo>
                    <a:pt x="2801" y="1516004"/>
                    <a:pt x="-2528" y="1513275"/>
                    <a:pt x="981" y="1493131"/>
                  </a:cubicBezTo>
                  <a:cubicBezTo>
                    <a:pt x="19047" y="1389158"/>
                    <a:pt x="34513" y="1285185"/>
                    <a:pt x="52058" y="1181213"/>
                  </a:cubicBezTo>
                  <a:cubicBezTo>
                    <a:pt x="70513" y="1071651"/>
                    <a:pt x="90008" y="962220"/>
                    <a:pt x="109373" y="852788"/>
                  </a:cubicBezTo>
                  <a:cubicBezTo>
                    <a:pt x="130076" y="736690"/>
                    <a:pt x="151001" y="620578"/>
                    <a:pt x="172146" y="504480"/>
                  </a:cubicBezTo>
                  <a:cubicBezTo>
                    <a:pt x="194761" y="380752"/>
                    <a:pt x="218025" y="257545"/>
                    <a:pt x="240898" y="133427"/>
                  </a:cubicBezTo>
                  <a:cubicBezTo>
                    <a:pt x="247787" y="96777"/>
                    <a:pt x="253895" y="59866"/>
                    <a:pt x="260653" y="23086"/>
                  </a:cubicBezTo>
                  <a:cubicBezTo>
                    <a:pt x="263513" y="6061"/>
                    <a:pt x="271310" y="-698"/>
                    <a:pt x="290026" y="-178"/>
                  </a:cubicBezTo>
                  <a:cubicBezTo>
                    <a:pt x="346821" y="1252"/>
                    <a:pt x="403746" y="-178"/>
                    <a:pt x="460541" y="-178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5">
              <a:extLst>
                <a:ext uri="{FF2B5EF4-FFF2-40B4-BE49-F238E27FC236}">
                  <a16:creationId xmlns:a16="http://schemas.microsoft.com/office/drawing/2014/main" id="{C1739D5E-D630-108A-63DC-68AD14228CAC}"/>
                </a:ext>
              </a:extLst>
            </p:cNvPr>
            <p:cNvSpPr/>
            <p:nvPr/>
          </p:nvSpPr>
          <p:spPr>
            <a:xfrm>
              <a:off x="8144105" y="3795965"/>
              <a:ext cx="791116" cy="1713430"/>
            </a:xfrm>
            <a:custGeom>
              <a:avLst/>
              <a:gdLst/>
              <a:ahLst/>
              <a:cxnLst/>
              <a:rect l="l" t="t" r="r" b="b"/>
              <a:pathLst>
                <a:path w="791116" h="1713430" extrusionOk="0">
                  <a:moveTo>
                    <a:pt x="664895" y="461355"/>
                  </a:moveTo>
                  <a:cubicBezTo>
                    <a:pt x="630064" y="461355"/>
                    <a:pt x="595103" y="460576"/>
                    <a:pt x="560272" y="461355"/>
                  </a:cubicBezTo>
                  <a:cubicBezTo>
                    <a:pt x="541037" y="461355"/>
                    <a:pt x="534279" y="455507"/>
                    <a:pt x="534279" y="435362"/>
                  </a:cubicBezTo>
                  <a:cubicBezTo>
                    <a:pt x="534279" y="396372"/>
                    <a:pt x="537138" y="358033"/>
                    <a:pt x="527131" y="320082"/>
                  </a:cubicBezTo>
                  <a:cubicBezTo>
                    <a:pt x="513900" y="263391"/>
                    <a:pt x="461004" y="225064"/>
                    <a:pt x="403013" y="230146"/>
                  </a:cubicBezTo>
                  <a:cubicBezTo>
                    <a:pt x="330622" y="232745"/>
                    <a:pt x="293712" y="265367"/>
                    <a:pt x="281235" y="331649"/>
                  </a:cubicBezTo>
                  <a:cubicBezTo>
                    <a:pt x="261610" y="435622"/>
                    <a:pt x="300340" y="521400"/>
                    <a:pt x="364283" y="599769"/>
                  </a:cubicBezTo>
                  <a:cubicBezTo>
                    <a:pt x="414190" y="660853"/>
                    <a:pt x="473325" y="712969"/>
                    <a:pt x="529600" y="767815"/>
                  </a:cubicBezTo>
                  <a:cubicBezTo>
                    <a:pt x="624865" y="860870"/>
                    <a:pt x="710512" y="960685"/>
                    <a:pt x="755871" y="1088701"/>
                  </a:cubicBezTo>
                  <a:cubicBezTo>
                    <a:pt x="788271" y="1184538"/>
                    <a:pt x="798500" y="1286483"/>
                    <a:pt x="785763" y="1386843"/>
                  </a:cubicBezTo>
                  <a:cubicBezTo>
                    <a:pt x="781396" y="1436931"/>
                    <a:pt x="770115" y="1486189"/>
                    <a:pt x="752232" y="1533184"/>
                  </a:cubicBezTo>
                  <a:cubicBezTo>
                    <a:pt x="705834" y="1647814"/>
                    <a:pt x="618627" y="1710328"/>
                    <a:pt x="495679" y="1713057"/>
                  </a:cubicBezTo>
                  <a:cubicBezTo>
                    <a:pt x="363114" y="1715916"/>
                    <a:pt x="240036" y="1682515"/>
                    <a:pt x="140222" y="1588810"/>
                  </a:cubicBezTo>
                  <a:cubicBezTo>
                    <a:pt x="68091" y="1521098"/>
                    <a:pt x="30141" y="1435190"/>
                    <a:pt x="12726" y="1339535"/>
                  </a:cubicBezTo>
                  <a:cubicBezTo>
                    <a:pt x="2692" y="1273889"/>
                    <a:pt x="-1441" y="1207464"/>
                    <a:pt x="379" y="1141077"/>
                  </a:cubicBezTo>
                  <a:cubicBezTo>
                    <a:pt x="379" y="1119633"/>
                    <a:pt x="4018" y="1111445"/>
                    <a:pt x="28711" y="1114304"/>
                  </a:cubicBezTo>
                  <a:cubicBezTo>
                    <a:pt x="92914" y="1121972"/>
                    <a:pt x="157508" y="1127301"/>
                    <a:pt x="222101" y="1131590"/>
                  </a:cubicBezTo>
                  <a:cubicBezTo>
                    <a:pt x="247314" y="1133409"/>
                    <a:pt x="257192" y="1141727"/>
                    <a:pt x="256542" y="1169410"/>
                  </a:cubicBezTo>
                  <a:cubicBezTo>
                    <a:pt x="254982" y="1223735"/>
                    <a:pt x="251993" y="1278451"/>
                    <a:pt x="263690" y="1332387"/>
                  </a:cubicBezTo>
                  <a:cubicBezTo>
                    <a:pt x="284224" y="1426482"/>
                    <a:pt x="377670" y="1454945"/>
                    <a:pt x="451751" y="1435450"/>
                  </a:cubicBezTo>
                  <a:cubicBezTo>
                    <a:pt x="495159" y="1424143"/>
                    <a:pt x="516734" y="1380734"/>
                    <a:pt x="521672" y="1325369"/>
                  </a:cubicBezTo>
                  <a:cubicBezTo>
                    <a:pt x="534669" y="1192544"/>
                    <a:pt x="476184" y="1089741"/>
                    <a:pt x="391706" y="996295"/>
                  </a:cubicBezTo>
                  <a:cubicBezTo>
                    <a:pt x="321265" y="918316"/>
                    <a:pt x="240556" y="851773"/>
                    <a:pt x="171674" y="773014"/>
                  </a:cubicBezTo>
                  <a:cubicBezTo>
                    <a:pt x="102792" y="694254"/>
                    <a:pt x="43917" y="610686"/>
                    <a:pt x="22603" y="506454"/>
                  </a:cubicBezTo>
                  <a:cubicBezTo>
                    <a:pt x="1289" y="402221"/>
                    <a:pt x="3888" y="299938"/>
                    <a:pt x="43917" y="200644"/>
                  </a:cubicBezTo>
                  <a:cubicBezTo>
                    <a:pt x="76214" y="117531"/>
                    <a:pt x="144628" y="53652"/>
                    <a:pt x="229769" y="27139"/>
                  </a:cubicBezTo>
                  <a:cubicBezTo>
                    <a:pt x="330193" y="-6496"/>
                    <a:pt x="438416" y="-9160"/>
                    <a:pt x="540387" y="19471"/>
                  </a:cubicBezTo>
                  <a:cubicBezTo>
                    <a:pt x="683350" y="58461"/>
                    <a:pt x="752492" y="160354"/>
                    <a:pt x="778485" y="298248"/>
                  </a:cubicBezTo>
                  <a:cubicBezTo>
                    <a:pt x="786777" y="347102"/>
                    <a:pt x="790870" y="396593"/>
                    <a:pt x="790702" y="446149"/>
                  </a:cubicBezTo>
                  <a:cubicBezTo>
                    <a:pt x="790702" y="464734"/>
                    <a:pt x="784983" y="469803"/>
                    <a:pt x="766788" y="469023"/>
                  </a:cubicBezTo>
                  <a:cubicBezTo>
                    <a:pt x="732997" y="467594"/>
                    <a:pt x="699076" y="469023"/>
                    <a:pt x="665284" y="469023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5">
              <a:extLst>
                <a:ext uri="{FF2B5EF4-FFF2-40B4-BE49-F238E27FC236}">
                  <a16:creationId xmlns:a16="http://schemas.microsoft.com/office/drawing/2014/main" id="{43D9338D-FCD8-6A21-CB91-DC4235B16F69}"/>
                </a:ext>
              </a:extLst>
            </p:cNvPr>
            <p:cNvSpPr/>
            <p:nvPr/>
          </p:nvSpPr>
          <p:spPr>
            <a:xfrm>
              <a:off x="3262471" y="3814082"/>
              <a:ext cx="818966" cy="1684929"/>
            </a:xfrm>
            <a:custGeom>
              <a:avLst/>
              <a:gdLst/>
              <a:ahLst/>
              <a:cxnLst/>
              <a:rect l="l" t="t" r="r" b="b"/>
              <a:pathLst>
                <a:path w="818966" h="1684929" extrusionOk="0">
                  <a:moveTo>
                    <a:pt x="275891" y="956473"/>
                  </a:moveTo>
                  <a:cubicBezTo>
                    <a:pt x="275891" y="726824"/>
                    <a:pt x="275891" y="497304"/>
                    <a:pt x="275891" y="267654"/>
                  </a:cubicBezTo>
                  <a:cubicBezTo>
                    <a:pt x="275891" y="240101"/>
                    <a:pt x="271602" y="230614"/>
                    <a:pt x="240930" y="232304"/>
                  </a:cubicBezTo>
                  <a:cubicBezTo>
                    <a:pt x="167369" y="236332"/>
                    <a:pt x="93549" y="235033"/>
                    <a:pt x="19988" y="237242"/>
                  </a:cubicBezTo>
                  <a:cubicBezTo>
                    <a:pt x="3612" y="237242"/>
                    <a:pt x="-287" y="232433"/>
                    <a:pt x="-27" y="217227"/>
                  </a:cubicBezTo>
                  <a:cubicBezTo>
                    <a:pt x="623" y="152244"/>
                    <a:pt x="1143" y="87262"/>
                    <a:pt x="-27" y="23448"/>
                  </a:cubicBezTo>
                  <a:cubicBezTo>
                    <a:pt x="-27" y="2914"/>
                    <a:pt x="8031" y="1614"/>
                    <a:pt x="24407" y="1614"/>
                  </a:cubicBezTo>
                  <a:cubicBezTo>
                    <a:pt x="175817" y="1614"/>
                    <a:pt x="327357" y="1614"/>
                    <a:pt x="479288" y="964"/>
                  </a:cubicBezTo>
                  <a:cubicBezTo>
                    <a:pt x="583260" y="964"/>
                    <a:pt x="687233" y="964"/>
                    <a:pt x="790296" y="-205"/>
                  </a:cubicBezTo>
                  <a:cubicBezTo>
                    <a:pt x="812260" y="-205"/>
                    <a:pt x="819538" y="4993"/>
                    <a:pt x="818889" y="27867"/>
                  </a:cubicBezTo>
                  <a:cubicBezTo>
                    <a:pt x="817199" y="83362"/>
                    <a:pt x="817199" y="139118"/>
                    <a:pt x="818889" y="194743"/>
                  </a:cubicBezTo>
                  <a:cubicBezTo>
                    <a:pt x="819538" y="217877"/>
                    <a:pt x="811480" y="222946"/>
                    <a:pt x="789776" y="222816"/>
                  </a:cubicBezTo>
                  <a:cubicBezTo>
                    <a:pt x="719985" y="222816"/>
                    <a:pt x="650323" y="224895"/>
                    <a:pt x="580531" y="223986"/>
                  </a:cubicBezTo>
                  <a:cubicBezTo>
                    <a:pt x="551939" y="223986"/>
                    <a:pt x="541541" y="230484"/>
                    <a:pt x="542321" y="261936"/>
                  </a:cubicBezTo>
                  <a:cubicBezTo>
                    <a:pt x="543621" y="712268"/>
                    <a:pt x="543101" y="1162469"/>
                    <a:pt x="543491" y="1612801"/>
                  </a:cubicBezTo>
                  <a:cubicBezTo>
                    <a:pt x="543491" y="1634506"/>
                    <a:pt x="543491" y="1647632"/>
                    <a:pt x="513989" y="1650751"/>
                  </a:cubicBezTo>
                  <a:cubicBezTo>
                    <a:pt x="442117" y="1658419"/>
                    <a:pt x="371026" y="1671546"/>
                    <a:pt x="299415" y="1683893"/>
                  </a:cubicBezTo>
                  <a:cubicBezTo>
                    <a:pt x="276931" y="1687792"/>
                    <a:pt x="275891" y="1677655"/>
                    <a:pt x="275891" y="1660239"/>
                  </a:cubicBezTo>
                  <a:cubicBezTo>
                    <a:pt x="276151" y="1425612"/>
                    <a:pt x="276151" y="1191023"/>
                    <a:pt x="275891" y="956473"/>
                  </a:cubicBezTo>
                  <a:close/>
                </a:path>
              </a:pathLst>
            </a:cu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5">
              <a:extLst>
                <a:ext uri="{FF2B5EF4-FFF2-40B4-BE49-F238E27FC236}">
                  <a16:creationId xmlns:a16="http://schemas.microsoft.com/office/drawing/2014/main" id="{95E5E4E4-A2F9-88A1-8685-81A03134BAA4}"/>
                </a:ext>
              </a:extLst>
            </p:cNvPr>
            <p:cNvSpPr/>
            <p:nvPr/>
          </p:nvSpPr>
          <p:spPr>
            <a:xfrm>
              <a:off x="5468970" y="4075573"/>
              <a:ext cx="246263" cy="731707"/>
            </a:xfrm>
            <a:custGeom>
              <a:avLst/>
              <a:gdLst/>
              <a:ahLst/>
              <a:cxnLst/>
              <a:rect l="l" t="t" r="r" b="b"/>
              <a:pathLst>
                <a:path w="246263" h="731707" extrusionOk="0">
                  <a:moveTo>
                    <a:pt x="125323" y="-205"/>
                  </a:moveTo>
                  <a:cubicBezTo>
                    <a:pt x="147157" y="126641"/>
                    <a:pt x="169381" y="253488"/>
                    <a:pt x="190306" y="380465"/>
                  </a:cubicBezTo>
                  <a:cubicBezTo>
                    <a:pt x="209151" y="490026"/>
                    <a:pt x="227346" y="599717"/>
                    <a:pt x="245671" y="709408"/>
                  </a:cubicBezTo>
                  <a:cubicBezTo>
                    <a:pt x="247751" y="721365"/>
                    <a:pt x="244242" y="727994"/>
                    <a:pt x="230465" y="728124"/>
                  </a:cubicBezTo>
                  <a:cubicBezTo>
                    <a:pt x="158724" y="728903"/>
                    <a:pt x="87503" y="729683"/>
                    <a:pt x="15242" y="731502"/>
                  </a:cubicBezTo>
                  <a:cubicBezTo>
                    <a:pt x="-3863" y="731502"/>
                    <a:pt x="-224" y="719416"/>
                    <a:pt x="1205" y="709798"/>
                  </a:cubicBezTo>
                  <a:cubicBezTo>
                    <a:pt x="9263" y="657812"/>
                    <a:pt x="18361" y="605046"/>
                    <a:pt x="27199" y="552670"/>
                  </a:cubicBezTo>
                  <a:cubicBezTo>
                    <a:pt x="44523" y="450776"/>
                    <a:pt x="61861" y="348883"/>
                    <a:pt x="79185" y="246990"/>
                  </a:cubicBezTo>
                  <a:cubicBezTo>
                    <a:pt x="93130" y="164682"/>
                    <a:pt x="107219" y="82362"/>
                    <a:pt x="121424" y="54"/>
                  </a:cubicBezTo>
                  <a:close/>
                </a:path>
              </a:pathLst>
            </a:custGeom>
            <a:solidFill>
              <a:srgbClr val="17161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BA31907F-727C-B871-181E-6FD51F160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0"/>
            <a:ext cx="647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>
          <a:extLst>
            <a:ext uri="{FF2B5EF4-FFF2-40B4-BE49-F238E27FC236}">
              <a16:creationId xmlns:a16="http://schemas.microsoft.com/office/drawing/2014/main" id="{F24EA0DA-B866-82A1-C022-15CCFED5C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08FFB98-FC4C-646D-7054-9A4531847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548"/>
          <a:stretch/>
        </p:blipFill>
        <p:spPr>
          <a:xfrm>
            <a:off x="20" y="10"/>
            <a:ext cx="9143979" cy="41147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4801"/>
            <a:ext cx="9144000" cy="1028699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6F2D9-1466-7084-09AB-14ADF6E725E0}"/>
              </a:ext>
            </a:extLst>
          </p:cNvPr>
          <p:cNvSpPr txBox="1"/>
          <p:nvPr/>
        </p:nvSpPr>
        <p:spPr>
          <a:xfrm>
            <a:off x="442167" y="4309553"/>
            <a:ext cx="5261624" cy="6391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DATASET</a:t>
            </a:r>
          </a:p>
        </p:txBody>
      </p:sp>
    </p:spTree>
    <p:extLst>
      <p:ext uri="{BB962C8B-B14F-4D97-AF65-F5344CB8AC3E}">
        <p14:creationId xmlns:p14="http://schemas.microsoft.com/office/powerpoint/2010/main" val="271225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464557" y="242092"/>
            <a:ext cx="3115677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Aptos Black" panose="020F0502020204030204" pitchFamily="34" charset="0"/>
              </a:rPr>
              <a:t>-- How many TV shows and movies are available on Netflix?</a:t>
            </a:r>
            <a:endParaRPr dirty="0">
              <a:solidFill>
                <a:srgbClr val="FF0000"/>
              </a:solidFill>
              <a:latin typeface="Aptos Black" panose="020F0502020204030204" pitchFamily="34" charset="0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464557" y="991782"/>
            <a:ext cx="24693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FF0000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SELECT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FF0000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   type, COUNT(*) AS count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FF0000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FROM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FF0000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</a:t>
            </a:r>
            <a:r>
              <a:rPr lang="en-US" sz="1100" b="0" i="0" dirty="0" err="1">
                <a:solidFill>
                  <a:srgbClr val="FF0000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netflix_titles</a:t>
            </a:r>
            <a:endParaRPr lang="en-US" sz="1100" b="0" i="0" dirty="0">
              <a:solidFill>
                <a:srgbClr val="FF0000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FF0000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GROUP BY type</a:t>
            </a:r>
            <a:r>
              <a:rPr lang="en-US" sz="1100" b="0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;</a:t>
            </a:r>
            <a:endParaRPr sz="1100" b="1" dirty="0">
              <a:solidFill>
                <a:srgbClr val="FF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58" name="Google Shape;158;p27" descr="A group of people walking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30" r="730"/>
          <a:stretch/>
        </p:blipFill>
        <p:spPr>
          <a:xfrm>
            <a:off x="5513775" y="242092"/>
            <a:ext cx="1714500" cy="979200"/>
          </a:xfrm>
          <a:prstGeom prst="roundRect">
            <a:avLst>
              <a:gd name="adj" fmla="val 12361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59" name="Google Shape;159;p27" descr="A picture containing logo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2367" b="2367"/>
          <a:stretch/>
        </p:blipFill>
        <p:spPr>
          <a:xfrm>
            <a:off x="7344145" y="242092"/>
            <a:ext cx="1714500" cy="979200"/>
          </a:xfrm>
          <a:prstGeom prst="roundRect">
            <a:avLst>
              <a:gd name="adj" fmla="val 12151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60" name="Google Shape;160;p27" descr="Text&#10;&#10;Description automatically generated with low confidence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6028" r="6029"/>
          <a:stretch/>
        </p:blipFill>
        <p:spPr>
          <a:xfrm>
            <a:off x="3714750" y="1418527"/>
            <a:ext cx="1714500" cy="979200"/>
          </a:xfrm>
          <a:prstGeom prst="roundRect">
            <a:avLst>
              <a:gd name="adj" fmla="val 11267"/>
            </a:avLst>
          </a:prstGeom>
          <a:noFill/>
          <a:ln>
            <a:noFill/>
          </a:ln>
          <a:effectLst>
            <a:outerShdw blurRad="190500" dist="88900" dir="5400000" sx="101000" sy="101000" algn="t" rotWithShape="0">
              <a:srgbClr val="000000">
                <a:alpha val="80000"/>
              </a:srgbClr>
            </a:outerShdw>
          </a:effectLst>
        </p:spPr>
      </p:pic>
      <p:pic>
        <p:nvPicPr>
          <p:cNvPr id="161" name="Google Shape;161;p27" descr="Text&#10;&#10;Description automatically generated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730" r="730"/>
          <a:stretch/>
        </p:blipFill>
        <p:spPr>
          <a:xfrm>
            <a:off x="5513775" y="1341078"/>
            <a:ext cx="1714500" cy="979200"/>
          </a:xfrm>
          <a:prstGeom prst="roundRect">
            <a:avLst>
              <a:gd name="adj" fmla="val 10408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62" name="Google Shape;162;p27" descr="A group of people in a field&#10;&#10;Description automatically generated with low confidence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3818" r="3817"/>
          <a:stretch/>
        </p:blipFill>
        <p:spPr>
          <a:xfrm>
            <a:off x="7344145" y="1476764"/>
            <a:ext cx="1714500" cy="979200"/>
          </a:xfrm>
          <a:prstGeom prst="roundRect">
            <a:avLst>
              <a:gd name="adj" fmla="val 10849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63" name="Google Shape;163;p27" descr="Graphical user interface, website&#10;&#10;Description automatically generated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730" r="730"/>
          <a:stretch/>
        </p:blipFill>
        <p:spPr>
          <a:xfrm>
            <a:off x="3714750" y="2745774"/>
            <a:ext cx="1714500" cy="979200"/>
          </a:xfrm>
          <a:prstGeom prst="roundRect">
            <a:avLst>
              <a:gd name="adj" fmla="val 10616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64" name="Google Shape;164;p27" descr="A picture containing text, water, outdoor&#10;&#10;Description automatically generated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t="2250" b="2249"/>
          <a:stretch/>
        </p:blipFill>
        <p:spPr>
          <a:xfrm>
            <a:off x="5513775" y="2783837"/>
            <a:ext cx="1714500" cy="979200"/>
          </a:xfrm>
          <a:prstGeom prst="roundRect">
            <a:avLst>
              <a:gd name="adj" fmla="val 11059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65" name="Google Shape;165;p27" descr="A person wearing sunglasses and a suit&#10;&#10;Description automatically generated with medium confidence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t="7095" b="7095"/>
          <a:stretch/>
        </p:blipFill>
        <p:spPr>
          <a:xfrm>
            <a:off x="7288219" y="2783837"/>
            <a:ext cx="1714500" cy="979200"/>
          </a:xfrm>
          <a:prstGeom prst="roundRect">
            <a:avLst>
              <a:gd name="adj" fmla="val 9547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166" name="Google Shape;166;p27" descr="A group of people on a stage&#10;&#10;Description automatically generated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11">
            <a:alphaModFix/>
          </a:blip>
          <a:srcRect t="3535" b="3534"/>
          <a:stretch/>
        </p:blipFill>
        <p:spPr>
          <a:xfrm>
            <a:off x="3689755" y="242092"/>
            <a:ext cx="1714500" cy="979200"/>
          </a:xfrm>
          <a:prstGeom prst="roundRect">
            <a:avLst>
              <a:gd name="adj" fmla="val 9965"/>
            </a:avLst>
          </a:prstGeom>
          <a:noFill/>
          <a:ln>
            <a:noFill/>
          </a:ln>
          <a:effectLst>
            <a:outerShdw blurRad="101600" dist="38100" dir="5400000" algn="t" rotWithShape="0">
              <a:srgbClr val="000000">
                <a:alpha val="64705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4A4200-5BC8-BAB4-E86F-6644656BC5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9117" y="2654185"/>
            <a:ext cx="1905266" cy="1638529"/>
          </a:xfrm>
          <a:prstGeom prst="rect">
            <a:avLst/>
          </a:prstGeom>
        </p:spPr>
      </p:pic>
      <p:pic>
        <p:nvPicPr>
          <p:cNvPr id="6" name="Picture 5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49D4B27B-BA73-6752-4C8D-0F4ADAB280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6300" y="4533900"/>
            <a:ext cx="647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/>
        </p:nvSpPr>
        <p:spPr>
          <a:xfrm>
            <a:off x="501106" y="141654"/>
            <a:ext cx="403245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-- What are the top 10 countries with the highest number of shows?</a:t>
            </a:r>
            <a:endParaRPr sz="1050" dirty="0">
              <a:solidFill>
                <a:srgbClr val="FF0000"/>
              </a:solidFill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60391" y="830360"/>
            <a:ext cx="6097930" cy="186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SELECT  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country, COUNT(*) AS count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FROM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en-US" sz="1000" b="1" i="0" dirty="0" err="1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netflix_titles</a:t>
            </a:r>
            <a:endParaRPr lang="en-US" sz="1000" b="1" i="0" dirty="0">
              <a:solidFill>
                <a:srgbClr val="FF0000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WHERE 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country IS NOT NULL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GROUP BY country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ORDER BY count DESC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rgbClr val="FF0000"/>
                </a:solidFill>
                <a:latin typeface="Inter Light"/>
                <a:ea typeface="Inter Light"/>
                <a:cs typeface="Inter Light"/>
                <a:sym typeface="Inter Light"/>
              </a:rPr>
              <a:t>LIMIT 11; </a:t>
            </a:r>
            <a:endParaRPr sz="1000" b="1" dirty="0">
              <a:solidFill>
                <a:srgbClr val="FF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174" name="Google Shape;174;p28" descr="Graphical user interface, application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599" b="599"/>
          <a:stretch/>
        </p:blipFill>
        <p:spPr>
          <a:xfrm>
            <a:off x="3419607" y="2159875"/>
            <a:ext cx="1989000" cy="2751300"/>
          </a:xfrm>
          <a:prstGeom prst="roundRect">
            <a:avLst>
              <a:gd name="adj" fmla="val 7594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66"/>
              </a:srgbClr>
            </a:outerShdw>
          </a:effectLst>
        </p:spPr>
      </p:pic>
      <p:pic>
        <p:nvPicPr>
          <p:cNvPr id="175" name="Google Shape;175;p28" descr="A picture containing text, person, floor, silhouette&#10;&#10;Description automatically generate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l="4789" r="4789"/>
          <a:stretch/>
        </p:blipFill>
        <p:spPr>
          <a:xfrm>
            <a:off x="5771908" y="2159979"/>
            <a:ext cx="1989000" cy="2751300"/>
          </a:xfrm>
          <a:prstGeom prst="roundRect">
            <a:avLst>
              <a:gd name="adj" fmla="val 8967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66"/>
              </a:srgbClr>
            </a:outerShdw>
          </a:effectLst>
        </p:spPr>
      </p:pic>
      <p:pic>
        <p:nvPicPr>
          <p:cNvPr id="176" name="Google Shape;176;p28" descr="A group of people posing for a photo&#10;&#10;Description automatically generated with medium confidence"/>
          <p:cNvPicPr preferRelativeResize="0">
            <a:picLocks noGrp="1"/>
          </p:cNvPicPr>
          <p:nvPr>
            <p:ph type="pic" idx="5"/>
          </p:nvPr>
        </p:nvPicPr>
        <p:blipFill rotWithShape="1">
          <a:blip r:embed="rId5">
            <a:alphaModFix/>
          </a:blip>
          <a:srcRect t="3360" b="3359"/>
          <a:stretch/>
        </p:blipFill>
        <p:spPr>
          <a:xfrm>
            <a:off x="7951715" y="2159875"/>
            <a:ext cx="1989000" cy="2751300"/>
          </a:xfrm>
          <a:prstGeom prst="roundRect">
            <a:avLst>
              <a:gd name="adj" fmla="val 9058"/>
            </a:avLst>
          </a:prstGeom>
          <a:noFill/>
          <a:ln>
            <a:noFill/>
          </a:ln>
          <a:effectLst>
            <a:outerShdw blurRad="114300" dist="63500" dir="5400000" algn="t" rotWithShape="0">
              <a:srgbClr val="000000">
                <a:alpha val="46666"/>
              </a:srgbClr>
            </a:outerShdw>
          </a:effectLst>
        </p:spPr>
      </p:pic>
      <p:sp>
        <p:nvSpPr>
          <p:cNvPr id="187" name="Google Shape;187;p28"/>
          <p:cNvSpPr/>
          <p:nvPr/>
        </p:nvSpPr>
        <p:spPr>
          <a:xfrm>
            <a:off x="3479577" y="2327586"/>
            <a:ext cx="1988977" cy="2751196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3701198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4088839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4476481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4864122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3620532" y="4014866"/>
            <a:ext cx="1919763" cy="3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Lorem ipsum dolor sit amet, magnat consectetur adipiscing elit, sed do eiusmod tempor incididint ut labore et dolore magna aliqua.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4178218" y="3669212"/>
            <a:ext cx="84725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4564182" y="3661242"/>
            <a:ext cx="88079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3802220" y="3664238"/>
            <a:ext cx="61437" cy="77894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4958954" y="3660823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5945993" y="2459327"/>
            <a:ext cx="1988977" cy="2751196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6095862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6483503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6871144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7258786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6015196" y="4014866"/>
            <a:ext cx="1919763" cy="3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Lorem ipsum dolor sit amet, magnat consectetur adipiscing elit, sed do eiusmod tempor incididint ut labore et dolore magna aliqua.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6572882" y="3669212"/>
            <a:ext cx="84725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6958846" y="3661242"/>
            <a:ext cx="88079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6196884" y="3664238"/>
            <a:ext cx="61437" cy="77894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7353617" y="3660823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28"/>
          <p:cNvCxnSpPr/>
          <p:nvPr/>
        </p:nvCxnSpPr>
        <p:spPr>
          <a:xfrm>
            <a:off x="3711190" y="3955121"/>
            <a:ext cx="1705984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28"/>
          <p:cNvCxnSpPr/>
          <p:nvPr/>
        </p:nvCxnSpPr>
        <p:spPr>
          <a:xfrm>
            <a:off x="3711190" y="3956549"/>
            <a:ext cx="1028772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6095862" y="3955121"/>
            <a:ext cx="1705984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p28"/>
          <p:cNvCxnSpPr/>
          <p:nvPr/>
        </p:nvCxnSpPr>
        <p:spPr>
          <a:xfrm>
            <a:off x="6095862" y="3956549"/>
            <a:ext cx="162459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4" name="Google Shape;214;p28"/>
          <p:cNvSpPr txBox="1"/>
          <p:nvPr/>
        </p:nvSpPr>
        <p:spPr>
          <a:xfrm>
            <a:off x="3622524" y="3343225"/>
            <a:ext cx="6024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ARCANE</a:t>
            </a:r>
            <a:endParaRPr sz="1100"/>
          </a:p>
        </p:txBody>
      </p:sp>
      <p:sp>
        <p:nvSpPr>
          <p:cNvPr id="215" name="Google Shape;215;p28"/>
          <p:cNvSpPr txBox="1"/>
          <p:nvPr/>
        </p:nvSpPr>
        <p:spPr>
          <a:xfrm>
            <a:off x="6017851" y="3343225"/>
            <a:ext cx="11169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COWBOY BEBOP</a:t>
            </a:r>
            <a:endParaRPr sz="1100"/>
          </a:p>
        </p:txBody>
      </p:sp>
      <p:sp>
        <p:nvSpPr>
          <p:cNvPr id="216" name="Google Shape;216;p28"/>
          <p:cNvSpPr/>
          <p:nvPr/>
        </p:nvSpPr>
        <p:spPr>
          <a:xfrm>
            <a:off x="8192777" y="2639268"/>
            <a:ext cx="1988977" cy="2751196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8496691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8884333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8"/>
          <p:cNvSpPr/>
          <p:nvPr/>
        </p:nvSpPr>
        <p:spPr>
          <a:xfrm>
            <a:off x="9271974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9659615" y="3571444"/>
            <a:ext cx="263481" cy="263481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8"/>
          <p:cNvSpPr txBox="1"/>
          <p:nvPr/>
        </p:nvSpPr>
        <p:spPr>
          <a:xfrm>
            <a:off x="8416025" y="4014866"/>
            <a:ext cx="1919763" cy="3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Lorem ipsum dolor sit amet, magnat consectetur adipiscing elit, sed do eiusmod tempor incididint ut labore et dolore magna aliqua.</a:t>
            </a:r>
            <a:endParaRPr sz="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8973711" y="3669212"/>
            <a:ext cx="84725" cy="67946"/>
          </a:xfrm>
          <a:custGeom>
            <a:avLst/>
            <a:gdLst/>
            <a:ahLst/>
            <a:cxnLst/>
            <a:rect l="l" t="t" r="r" b="b"/>
            <a:pathLst>
              <a:path w="444" h="356" extrusionOk="0">
                <a:moveTo>
                  <a:pt x="399" y="36"/>
                </a:moveTo>
                <a:lnTo>
                  <a:pt x="399" y="36"/>
                </a:lnTo>
                <a:cubicBezTo>
                  <a:pt x="355" y="0"/>
                  <a:pt x="293" y="0"/>
                  <a:pt x="248" y="36"/>
                </a:cubicBezTo>
                <a:cubicBezTo>
                  <a:pt x="221" y="62"/>
                  <a:pt x="221" y="62"/>
                  <a:pt x="221" y="62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151" y="0"/>
                  <a:pt x="89" y="0"/>
                  <a:pt x="45" y="36"/>
                </a:cubicBezTo>
                <a:cubicBezTo>
                  <a:pt x="0" y="80"/>
                  <a:pt x="0" y="151"/>
                  <a:pt x="45" y="186"/>
                </a:cubicBezTo>
                <a:cubicBezTo>
                  <a:pt x="221" y="355"/>
                  <a:pt x="221" y="355"/>
                  <a:pt x="221" y="355"/>
                </a:cubicBezTo>
                <a:cubicBezTo>
                  <a:pt x="399" y="186"/>
                  <a:pt x="399" y="186"/>
                  <a:pt x="399" y="186"/>
                </a:cubicBezTo>
                <a:cubicBezTo>
                  <a:pt x="443" y="151"/>
                  <a:pt x="443" y="80"/>
                  <a:pt x="399" y="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9359675" y="3661242"/>
            <a:ext cx="88079" cy="83885"/>
          </a:xfrm>
          <a:custGeom>
            <a:avLst/>
            <a:gdLst/>
            <a:ahLst/>
            <a:cxnLst/>
            <a:rect l="l" t="t" r="r" b="b"/>
            <a:pathLst>
              <a:path w="461" h="443" extrusionOk="0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8"/>
          <p:cNvSpPr/>
          <p:nvPr/>
        </p:nvSpPr>
        <p:spPr>
          <a:xfrm>
            <a:off x="8597713" y="3664238"/>
            <a:ext cx="61437" cy="77894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9754447" y="3660823"/>
            <a:ext cx="73819" cy="84724"/>
          </a:xfrm>
          <a:custGeom>
            <a:avLst/>
            <a:gdLst/>
            <a:ahLst/>
            <a:cxnLst/>
            <a:rect l="l" t="t" r="r" b="b"/>
            <a:pathLst>
              <a:path w="390" h="444" extrusionOk="0">
                <a:moveTo>
                  <a:pt x="319" y="301"/>
                </a:moveTo>
                <a:lnTo>
                  <a:pt x="319" y="301"/>
                </a:lnTo>
                <a:cubicBezTo>
                  <a:pt x="301" y="301"/>
                  <a:pt x="283" y="301"/>
                  <a:pt x="274" y="310"/>
                </a:cubicBezTo>
                <a:cubicBezTo>
                  <a:pt x="142" y="239"/>
                  <a:pt x="142" y="239"/>
                  <a:pt x="142" y="239"/>
                </a:cubicBezTo>
                <a:cubicBezTo>
                  <a:pt x="142" y="230"/>
                  <a:pt x="142" y="230"/>
                  <a:pt x="142" y="222"/>
                </a:cubicBezTo>
                <a:lnTo>
                  <a:pt x="142" y="213"/>
                </a:lnTo>
                <a:cubicBezTo>
                  <a:pt x="274" y="133"/>
                  <a:pt x="274" y="133"/>
                  <a:pt x="274" y="133"/>
                </a:cubicBezTo>
                <a:cubicBezTo>
                  <a:pt x="283" y="142"/>
                  <a:pt x="301" y="151"/>
                  <a:pt x="319" y="151"/>
                </a:cubicBezTo>
                <a:cubicBezTo>
                  <a:pt x="363" y="151"/>
                  <a:pt x="389" y="115"/>
                  <a:pt x="389" y="70"/>
                </a:cubicBezTo>
                <a:cubicBezTo>
                  <a:pt x="389" y="35"/>
                  <a:pt x="363" y="0"/>
                  <a:pt x="319" y="0"/>
                </a:cubicBezTo>
                <a:cubicBezTo>
                  <a:pt x="274" y="0"/>
                  <a:pt x="248" y="35"/>
                  <a:pt x="248" y="70"/>
                </a:cubicBezTo>
                <a:cubicBezTo>
                  <a:pt x="248" y="80"/>
                  <a:pt x="248" y="80"/>
                  <a:pt x="248" y="89"/>
                </a:cubicBezTo>
                <a:cubicBezTo>
                  <a:pt x="115" y="169"/>
                  <a:pt x="115" y="169"/>
                  <a:pt x="115" y="169"/>
                </a:cubicBezTo>
                <a:cubicBezTo>
                  <a:pt x="107" y="151"/>
                  <a:pt x="88" y="151"/>
                  <a:pt x="70" y="151"/>
                </a:cubicBezTo>
                <a:cubicBezTo>
                  <a:pt x="26" y="151"/>
                  <a:pt x="0" y="186"/>
                  <a:pt x="0" y="222"/>
                </a:cubicBezTo>
                <a:cubicBezTo>
                  <a:pt x="0" y="266"/>
                  <a:pt x="26" y="301"/>
                  <a:pt x="70" y="301"/>
                </a:cubicBezTo>
                <a:cubicBezTo>
                  <a:pt x="88" y="301"/>
                  <a:pt x="107" y="292"/>
                  <a:pt x="115" y="283"/>
                </a:cubicBezTo>
                <a:cubicBezTo>
                  <a:pt x="248" y="363"/>
                  <a:pt x="248" y="363"/>
                  <a:pt x="248" y="363"/>
                </a:cubicBezTo>
                <a:lnTo>
                  <a:pt x="248" y="372"/>
                </a:lnTo>
                <a:cubicBezTo>
                  <a:pt x="248" y="416"/>
                  <a:pt x="274" y="443"/>
                  <a:pt x="319" y="443"/>
                </a:cubicBezTo>
                <a:cubicBezTo>
                  <a:pt x="363" y="443"/>
                  <a:pt x="389" y="416"/>
                  <a:pt x="389" y="372"/>
                </a:cubicBezTo>
                <a:cubicBezTo>
                  <a:pt x="389" y="328"/>
                  <a:pt x="363" y="301"/>
                  <a:pt x="319" y="30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28"/>
          <p:cNvCxnSpPr/>
          <p:nvPr/>
        </p:nvCxnSpPr>
        <p:spPr>
          <a:xfrm>
            <a:off x="8506683" y="3955121"/>
            <a:ext cx="1705984" cy="0"/>
          </a:xfrm>
          <a:prstGeom prst="straightConnector1">
            <a:avLst/>
          </a:prstGeom>
          <a:noFill/>
          <a:ln w="44450" cap="rnd" cmpd="sng">
            <a:solidFill>
              <a:srgbClr val="E50914">
                <a:alpha val="4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p28"/>
          <p:cNvCxnSpPr/>
          <p:nvPr/>
        </p:nvCxnSpPr>
        <p:spPr>
          <a:xfrm>
            <a:off x="8506683" y="3956549"/>
            <a:ext cx="1416413" cy="0"/>
          </a:xfrm>
          <a:prstGeom prst="straightConnector1">
            <a:avLst/>
          </a:prstGeom>
          <a:noFill/>
          <a:ln w="44450" cap="rnd" cmpd="sng">
            <a:solidFill>
              <a:srgbClr val="E5091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28"/>
          <p:cNvSpPr txBox="1"/>
          <p:nvPr/>
        </p:nvSpPr>
        <p:spPr>
          <a:xfrm>
            <a:off x="8422802" y="3343225"/>
            <a:ext cx="6786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LUCIFER</a:t>
            </a:r>
            <a:endParaRPr sz="11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88DD97-B496-CC9C-E326-E9B4B54E3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17" y="2914317"/>
            <a:ext cx="2725271" cy="1996858"/>
          </a:xfrm>
          <a:prstGeom prst="rect">
            <a:avLst/>
          </a:prstGeom>
        </p:spPr>
      </p:pic>
      <p:pic>
        <p:nvPicPr>
          <p:cNvPr id="6" name="Picture 5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B211BDC7-0611-8AAB-82A1-741D24AF4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300" y="0"/>
            <a:ext cx="647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/>
          <p:nvPr/>
        </p:nvSpPr>
        <p:spPr>
          <a:xfrm>
            <a:off x="7563" y="34962"/>
            <a:ext cx="9144000" cy="3581400"/>
          </a:xfrm>
          <a:prstGeom prst="rect">
            <a:avLst/>
          </a:prstGeom>
          <a:gradFill>
            <a:gsLst>
              <a:gs pos="0">
                <a:srgbClr val="222A35">
                  <a:alpha val="9803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0" y="3571637"/>
            <a:ext cx="9144000" cy="15621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648406" y="3743326"/>
            <a:ext cx="3561643" cy="702143"/>
          </a:xfrm>
          <a:prstGeom prst="roundRect">
            <a:avLst>
              <a:gd name="adj" fmla="val 8060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152400" dist="88900" dir="5400000" algn="t" rotWithShape="0">
              <a:srgbClr val="000000">
                <a:alpha val="4470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4933952" y="3743326"/>
            <a:ext cx="3561643" cy="702143"/>
          </a:xfrm>
          <a:prstGeom prst="roundRect">
            <a:avLst>
              <a:gd name="adj" fmla="val 8060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101600" dist="635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648406" y="4699397"/>
            <a:ext cx="3561643" cy="702143"/>
          </a:xfrm>
          <a:prstGeom prst="roundRect">
            <a:avLst>
              <a:gd name="adj" fmla="val 8060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101600" dist="635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4933952" y="4699397"/>
            <a:ext cx="3561643" cy="702143"/>
          </a:xfrm>
          <a:prstGeom prst="roundRect">
            <a:avLst>
              <a:gd name="adj" fmla="val 8060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101600" dist="635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2018257" y="4071118"/>
            <a:ext cx="2132819" cy="28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 dolor sit amet, consectetur for nisinmenar adipiscing elit, sed do nisin eiusmod.</a:t>
            </a:r>
            <a:endParaRPr sz="1400" b="1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2018257" y="3846850"/>
            <a:ext cx="21327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The End of the Road</a:t>
            </a:r>
            <a:endParaRPr sz="18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3303128" y="3865415"/>
            <a:ext cx="820749" cy="17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50 min</a:t>
            </a:r>
            <a:endParaRPr sz="1400" b="1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6306723" y="4071118"/>
            <a:ext cx="2132819" cy="28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 dolor sit amet, </a:t>
            </a:r>
            <a:r>
              <a:rPr lang="en" sz="60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consectetur</a:t>
            </a:r>
            <a:r>
              <a:rPr lang="en" sz="600" b="0" i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 for nisinmenar adipiscing elit, sed do nisin eiusmod.</a:t>
            </a:r>
            <a:endParaRPr sz="1400" b="1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6306723" y="3846850"/>
            <a:ext cx="21327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Do you Believe in Reincarnation</a:t>
            </a:r>
            <a:endParaRPr sz="18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7591594" y="3865415"/>
            <a:ext cx="820749" cy="17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54 min</a:t>
            </a:r>
            <a:endParaRPr sz="1400" b="1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2018257" y="5024545"/>
            <a:ext cx="2132819" cy="28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 dolor sit amet, consectetur for nisinmenar adipiscing elit, sed do nisin eiusmod.</a:t>
            </a:r>
            <a:endParaRPr sz="1400" b="1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2018257" y="4800276"/>
            <a:ext cx="21327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The Spectacle of Life</a:t>
            </a:r>
            <a:endParaRPr sz="18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3303128" y="4818841"/>
            <a:ext cx="820749" cy="17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60 min</a:t>
            </a:r>
            <a:endParaRPr sz="1400" b="1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6306723" y="5024545"/>
            <a:ext cx="2132819" cy="281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Lorem ipsum dolor sit amet, consectetur for nisinmenar adipiscing elit, sed do nisin eiusmod.</a:t>
            </a:r>
            <a:endParaRPr sz="1400" b="1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6306723" y="4800276"/>
            <a:ext cx="21327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Your Place in Heaven</a:t>
            </a:r>
            <a:endParaRPr sz="18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7591594" y="4818841"/>
            <a:ext cx="820749" cy="17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>
                <a:solidFill>
                  <a:srgbClr val="D8D8D8"/>
                </a:solidFill>
                <a:latin typeface="Inter Light"/>
                <a:ea typeface="Inter Light"/>
                <a:cs typeface="Inter Light"/>
                <a:sym typeface="Inter Light"/>
              </a:rPr>
              <a:t>48 min</a:t>
            </a:r>
            <a:endParaRPr sz="1400" b="1">
              <a:solidFill>
                <a:srgbClr val="D8D8D8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631069" y="3378255"/>
            <a:ext cx="598963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Season 1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29"/>
          <p:cNvSpPr/>
          <p:nvPr/>
        </p:nvSpPr>
        <p:spPr>
          <a:xfrm rot="5400000">
            <a:off x="1225846" y="3442175"/>
            <a:ext cx="61437" cy="77894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85723" y="458653"/>
            <a:ext cx="2598307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-- What are the top 5 genres listed in Netflix's catalog?</a:t>
            </a:r>
            <a:endParaRPr sz="1050" dirty="0"/>
          </a:p>
        </p:txBody>
      </p:sp>
      <p:sp>
        <p:nvSpPr>
          <p:cNvPr id="257" name="Google Shape;257;p29"/>
          <p:cNvSpPr txBox="1"/>
          <p:nvPr/>
        </p:nvSpPr>
        <p:spPr>
          <a:xfrm>
            <a:off x="899742" y="1989246"/>
            <a:ext cx="178175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598885" y="2741715"/>
            <a:ext cx="854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Action, Drama</a:t>
            </a:r>
            <a:endParaRPr sz="1500" b="1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85723" y="1007397"/>
            <a:ext cx="3331200" cy="1361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SELECT   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listed_in</a:t>
            </a: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, COUNT(*) AS count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FROM   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netflix_titles</a:t>
            </a:r>
            <a:endParaRPr lang="en-US" sz="1000" b="1" i="0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GROUP BY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listed_in</a:t>
            </a:r>
            <a:endParaRPr lang="en-US" sz="1000" b="1" i="0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ORDER BY count DESC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LIMIT 5;</a:t>
            </a:r>
            <a:endParaRPr sz="1000" b="1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260" name="Google Shape;260;p29"/>
          <p:cNvGrpSpPr/>
          <p:nvPr/>
        </p:nvGrpSpPr>
        <p:grpSpPr>
          <a:xfrm>
            <a:off x="667194" y="3009874"/>
            <a:ext cx="1809466" cy="263481"/>
            <a:chOff x="893688" y="3984590"/>
            <a:chExt cx="2412622" cy="351308"/>
          </a:xfrm>
        </p:grpSpPr>
        <p:sp>
          <p:nvSpPr>
            <p:cNvPr id="261" name="Google Shape;261;p29"/>
            <p:cNvSpPr/>
            <p:nvPr/>
          </p:nvSpPr>
          <p:spPr>
            <a:xfrm>
              <a:off x="893688" y="3984590"/>
              <a:ext cx="351308" cy="351308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1410543" y="3984590"/>
              <a:ext cx="351308" cy="351308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1927398" y="3984590"/>
              <a:ext cx="351308" cy="351308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2444253" y="3984590"/>
              <a:ext cx="351308" cy="351308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1529714" y="4114947"/>
              <a:ext cx="112966" cy="90595"/>
            </a:xfrm>
            <a:custGeom>
              <a:avLst/>
              <a:gdLst/>
              <a:ahLst/>
              <a:cxnLst/>
              <a:rect l="l" t="t" r="r" b="b"/>
              <a:pathLst>
                <a:path w="444" h="356" extrusionOk="0">
                  <a:moveTo>
                    <a:pt x="399" y="36"/>
                  </a:moveTo>
                  <a:lnTo>
                    <a:pt x="399" y="36"/>
                  </a:lnTo>
                  <a:cubicBezTo>
                    <a:pt x="355" y="0"/>
                    <a:pt x="293" y="0"/>
                    <a:pt x="248" y="36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51" y="0"/>
                    <a:pt x="89" y="0"/>
                    <a:pt x="45" y="36"/>
                  </a:cubicBezTo>
                  <a:cubicBezTo>
                    <a:pt x="0" y="80"/>
                    <a:pt x="0" y="151"/>
                    <a:pt x="45" y="186"/>
                  </a:cubicBezTo>
                  <a:cubicBezTo>
                    <a:pt x="221" y="355"/>
                    <a:pt x="221" y="355"/>
                    <a:pt x="221" y="355"/>
                  </a:cubicBezTo>
                  <a:cubicBezTo>
                    <a:pt x="399" y="186"/>
                    <a:pt x="399" y="186"/>
                    <a:pt x="399" y="186"/>
                  </a:cubicBezTo>
                  <a:cubicBezTo>
                    <a:pt x="443" y="151"/>
                    <a:pt x="443" y="80"/>
                    <a:pt x="399" y="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2044333" y="4104321"/>
              <a:ext cx="117439" cy="111847"/>
            </a:xfrm>
            <a:custGeom>
              <a:avLst/>
              <a:gdLst/>
              <a:ahLst/>
              <a:cxnLst/>
              <a:rect l="l" t="t" r="r" b="b"/>
              <a:pathLst>
                <a:path w="461" h="443" extrusionOk="0">
                  <a:moveTo>
                    <a:pt x="363" y="336"/>
                  </a:moveTo>
                  <a:lnTo>
                    <a:pt x="363" y="336"/>
                  </a:lnTo>
                  <a:cubicBezTo>
                    <a:pt x="301" y="310"/>
                    <a:pt x="284" y="292"/>
                    <a:pt x="284" y="248"/>
                  </a:cubicBezTo>
                  <a:cubicBezTo>
                    <a:pt x="284" y="230"/>
                    <a:pt x="301" y="239"/>
                    <a:pt x="310" y="195"/>
                  </a:cubicBezTo>
                  <a:cubicBezTo>
                    <a:pt x="310" y="176"/>
                    <a:pt x="328" y="195"/>
                    <a:pt x="328" y="151"/>
                  </a:cubicBezTo>
                  <a:cubicBezTo>
                    <a:pt x="328" y="132"/>
                    <a:pt x="319" y="132"/>
                    <a:pt x="319" y="132"/>
                  </a:cubicBezTo>
                  <a:cubicBezTo>
                    <a:pt x="319" y="132"/>
                    <a:pt x="328" y="106"/>
                    <a:pt x="328" y="88"/>
                  </a:cubicBezTo>
                  <a:cubicBezTo>
                    <a:pt x="328" y="61"/>
                    <a:pt x="319" y="0"/>
                    <a:pt x="230" y="0"/>
                  </a:cubicBezTo>
                  <a:cubicBezTo>
                    <a:pt x="141" y="0"/>
                    <a:pt x="132" y="61"/>
                    <a:pt x="132" y="88"/>
                  </a:cubicBezTo>
                  <a:cubicBezTo>
                    <a:pt x="132" y="106"/>
                    <a:pt x="141" y="132"/>
                    <a:pt x="141" y="132"/>
                  </a:cubicBezTo>
                  <a:cubicBezTo>
                    <a:pt x="141" y="132"/>
                    <a:pt x="132" y="132"/>
                    <a:pt x="132" y="151"/>
                  </a:cubicBezTo>
                  <a:cubicBezTo>
                    <a:pt x="132" y="195"/>
                    <a:pt x="150" y="176"/>
                    <a:pt x="150" y="195"/>
                  </a:cubicBezTo>
                  <a:cubicBezTo>
                    <a:pt x="159" y="239"/>
                    <a:pt x="177" y="230"/>
                    <a:pt x="177" y="248"/>
                  </a:cubicBezTo>
                  <a:cubicBezTo>
                    <a:pt x="177" y="292"/>
                    <a:pt x="159" y="310"/>
                    <a:pt x="97" y="336"/>
                  </a:cubicBezTo>
                  <a:cubicBezTo>
                    <a:pt x="35" y="354"/>
                    <a:pt x="0" y="380"/>
                    <a:pt x="0" y="398"/>
                  </a:cubicBezTo>
                  <a:cubicBezTo>
                    <a:pt x="0" y="407"/>
                    <a:pt x="0" y="442"/>
                    <a:pt x="0" y="442"/>
                  </a:cubicBezTo>
                  <a:cubicBezTo>
                    <a:pt x="230" y="442"/>
                    <a:pt x="230" y="442"/>
                    <a:pt x="230" y="442"/>
                  </a:cubicBezTo>
                  <a:cubicBezTo>
                    <a:pt x="460" y="442"/>
                    <a:pt x="460" y="442"/>
                    <a:pt x="460" y="442"/>
                  </a:cubicBezTo>
                  <a:cubicBezTo>
                    <a:pt x="460" y="442"/>
                    <a:pt x="460" y="407"/>
                    <a:pt x="460" y="398"/>
                  </a:cubicBezTo>
                  <a:cubicBezTo>
                    <a:pt x="460" y="380"/>
                    <a:pt x="425" y="354"/>
                    <a:pt x="363" y="3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1028384" y="4108315"/>
              <a:ext cx="81916" cy="103859"/>
            </a:xfrm>
            <a:custGeom>
              <a:avLst/>
              <a:gdLst/>
              <a:ahLst/>
              <a:cxnLst/>
              <a:rect l="l" t="t" r="r" b="b"/>
              <a:pathLst>
                <a:path w="249" h="311" extrusionOk="0">
                  <a:moveTo>
                    <a:pt x="240" y="141"/>
                  </a:moveTo>
                  <a:lnTo>
                    <a:pt x="240" y="141"/>
                  </a:lnTo>
                  <a:cubicBezTo>
                    <a:pt x="27" y="9"/>
                    <a:pt x="27" y="9"/>
                    <a:pt x="27" y="9"/>
                  </a:cubicBezTo>
                  <a:cubicBezTo>
                    <a:pt x="9" y="0"/>
                    <a:pt x="0" y="9"/>
                    <a:pt x="0" y="2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301"/>
                    <a:pt x="9" y="310"/>
                    <a:pt x="27" y="301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8"/>
                    <a:pt x="248" y="159"/>
                    <a:pt x="248" y="150"/>
                  </a:cubicBezTo>
                  <a:lnTo>
                    <a:pt x="240" y="14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2955002" y="3984590"/>
              <a:ext cx="351308" cy="351308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3081444" y="4103762"/>
              <a:ext cx="98425" cy="112965"/>
            </a:xfrm>
            <a:custGeom>
              <a:avLst/>
              <a:gdLst/>
              <a:ahLst/>
              <a:cxnLst/>
              <a:rect l="l" t="t" r="r" b="b"/>
              <a:pathLst>
                <a:path w="390" h="444" extrusionOk="0">
                  <a:moveTo>
                    <a:pt x="319" y="301"/>
                  </a:moveTo>
                  <a:lnTo>
                    <a:pt x="319" y="301"/>
                  </a:lnTo>
                  <a:cubicBezTo>
                    <a:pt x="301" y="301"/>
                    <a:pt x="283" y="301"/>
                    <a:pt x="274" y="310"/>
                  </a:cubicBezTo>
                  <a:cubicBezTo>
                    <a:pt x="142" y="239"/>
                    <a:pt x="142" y="239"/>
                    <a:pt x="142" y="239"/>
                  </a:cubicBezTo>
                  <a:cubicBezTo>
                    <a:pt x="142" y="230"/>
                    <a:pt x="142" y="230"/>
                    <a:pt x="142" y="222"/>
                  </a:cubicBezTo>
                  <a:lnTo>
                    <a:pt x="142" y="213"/>
                  </a:lnTo>
                  <a:cubicBezTo>
                    <a:pt x="274" y="133"/>
                    <a:pt x="274" y="133"/>
                    <a:pt x="274" y="133"/>
                  </a:cubicBezTo>
                  <a:cubicBezTo>
                    <a:pt x="283" y="142"/>
                    <a:pt x="301" y="151"/>
                    <a:pt x="319" y="151"/>
                  </a:cubicBezTo>
                  <a:cubicBezTo>
                    <a:pt x="363" y="151"/>
                    <a:pt x="389" y="115"/>
                    <a:pt x="389" y="70"/>
                  </a:cubicBezTo>
                  <a:cubicBezTo>
                    <a:pt x="389" y="35"/>
                    <a:pt x="363" y="0"/>
                    <a:pt x="319" y="0"/>
                  </a:cubicBezTo>
                  <a:cubicBezTo>
                    <a:pt x="274" y="0"/>
                    <a:pt x="248" y="35"/>
                    <a:pt x="248" y="70"/>
                  </a:cubicBezTo>
                  <a:cubicBezTo>
                    <a:pt x="248" y="80"/>
                    <a:pt x="248" y="80"/>
                    <a:pt x="248" y="89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07" y="151"/>
                    <a:pt x="88" y="151"/>
                    <a:pt x="70" y="151"/>
                  </a:cubicBezTo>
                  <a:cubicBezTo>
                    <a:pt x="26" y="151"/>
                    <a:pt x="0" y="186"/>
                    <a:pt x="0" y="222"/>
                  </a:cubicBezTo>
                  <a:cubicBezTo>
                    <a:pt x="0" y="266"/>
                    <a:pt x="26" y="301"/>
                    <a:pt x="70" y="301"/>
                  </a:cubicBezTo>
                  <a:cubicBezTo>
                    <a:pt x="88" y="301"/>
                    <a:pt x="107" y="292"/>
                    <a:pt x="115" y="283"/>
                  </a:cubicBezTo>
                  <a:cubicBezTo>
                    <a:pt x="248" y="363"/>
                    <a:pt x="248" y="363"/>
                    <a:pt x="248" y="363"/>
                  </a:cubicBezTo>
                  <a:lnTo>
                    <a:pt x="248" y="372"/>
                  </a:lnTo>
                  <a:cubicBezTo>
                    <a:pt x="248" y="416"/>
                    <a:pt x="274" y="443"/>
                    <a:pt x="319" y="443"/>
                  </a:cubicBezTo>
                  <a:cubicBezTo>
                    <a:pt x="363" y="443"/>
                    <a:pt x="389" y="416"/>
                    <a:pt x="389" y="372"/>
                  </a:cubicBezTo>
                  <a:cubicBezTo>
                    <a:pt x="389" y="328"/>
                    <a:pt x="363" y="301"/>
                    <a:pt x="319" y="30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2559032" y="4088622"/>
              <a:ext cx="120448" cy="129185"/>
            </a:xfrm>
            <a:custGeom>
              <a:avLst/>
              <a:gdLst/>
              <a:ahLst/>
              <a:cxnLst/>
              <a:rect l="l" t="t" r="r" b="b"/>
              <a:pathLst>
                <a:path w="391" h="463" extrusionOk="0">
                  <a:moveTo>
                    <a:pt x="283" y="178"/>
                  </a:moveTo>
                  <a:lnTo>
                    <a:pt x="283" y="178"/>
                  </a:lnTo>
                  <a:cubicBezTo>
                    <a:pt x="283" y="169"/>
                    <a:pt x="373" y="89"/>
                    <a:pt x="319" y="18"/>
                  </a:cubicBezTo>
                  <a:cubicBezTo>
                    <a:pt x="310" y="0"/>
                    <a:pt x="266" y="98"/>
                    <a:pt x="204" y="134"/>
                  </a:cubicBezTo>
                  <a:cubicBezTo>
                    <a:pt x="169" y="160"/>
                    <a:pt x="98" y="204"/>
                    <a:pt x="98" y="231"/>
                  </a:cubicBezTo>
                  <a:cubicBezTo>
                    <a:pt x="98" y="400"/>
                    <a:pt x="98" y="400"/>
                    <a:pt x="98" y="400"/>
                  </a:cubicBezTo>
                  <a:cubicBezTo>
                    <a:pt x="98" y="435"/>
                    <a:pt x="213" y="462"/>
                    <a:pt x="310" y="462"/>
                  </a:cubicBezTo>
                  <a:cubicBezTo>
                    <a:pt x="345" y="462"/>
                    <a:pt x="390" y="249"/>
                    <a:pt x="390" y="222"/>
                  </a:cubicBezTo>
                  <a:cubicBezTo>
                    <a:pt x="390" y="187"/>
                    <a:pt x="292" y="187"/>
                    <a:pt x="283" y="178"/>
                  </a:cubicBezTo>
                  <a:close/>
                  <a:moveTo>
                    <a:pt x="71" y="178"/>
                  </a:moveTo>
                  <a:lnTo>
                    <a:pt x="71" y="178"/>
                  </a:lnTo>
                  <a:cubicBezTo>
                    <a:pt x="54" y="178"/>
                    <a:pt x="0" y="187"/>
                    <a:pt x="0" y="257"/>
                  </a:cubicBezTo>
                  <a:cubicBezTo>
                    <a:pt x="0" y="372"/>
                    <a:pt x="0" y="372"/>
                    <a:pt x="0" y="372"/>
                  </a:cubicBezTo>
                  <a:cubicBezTo>
                    <a:pt x="0" y="444"/>
                    <a:pt x="54" y="453"/>
                    <a:pt x="71" y="453"/>
                  </a:cubicBezTo>
                  <a:cubicBezTo>
                    <a:pt x="89" y="453"/>
                    <a:pt x="44" y="435"/>
                    <a:pt x="44" y="400"/>
                  </a:cubicBezTo>
                  <a:cubicBezTo>
                    <a:pt x="44" y="240"/>
                    <a:pt x="44" y="240"/>
                    <a:pt x="44" y="240"/>
                  </a:cubicBezTo>
                  <a:cubicBezTo>
                    <a:pt x="44" y="196"/>
                    <a:pt x="89" y="178"/>
                    <a:pt x="71" y="17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29"/>
          <p:cNvGrpSpPr/>
          <p:nvPr/>
        </p:nvGrpSpPr>
        <p:grpSpPr>
          <a:xfrm>
            <a:off x="183927" y="147716"/>
            <a:ext cx="829916" cy="206037"/>
            <a:chOff x="899825" y="1675138"/>
            <a:chExt cx="1106554" cy="274716"/>
          </a:xfrm>
        </p:grpSpPr>
        <p:sp>
          <p:nvSpPr>
            <p:cNvPr id="272" name="Google Shape;272;p29"/>
            <p:cNvSpPr/>
            <p:nvPr/>
          </p:nvSpPr>
          <p:spPr>
            <a:xfrm>
              <a:off x="899825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dirty="0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16+</a:t>
              </a:r>
              <a:endParaRPr sz="1100" dirty="0"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1503154" y="1675138"/>
              <a:ext cx="503225" cy="274716"/>
            </a:xfrm>
            <a:prstGeom prst="roundRect">
              <a:avLst>
                <a:gd name="adj" fmla="val 8060"/>
              </a:avLst>
            </a:prstGeom>
            <a:solidFill>
              <a:srgbClr val="E5091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CC</a:t>
              </a:r>
              <a:endParaRPr sz="1100"/>
            </a:p>
          </p:txBody>
        </p:sp>
      </p:grpSp>
      <p:pic>
        <p:nvPicPr>
          <p:cNvPr id="274" name="Google Shape;274;p29" descr="A picture containing outdoor, building, person, snow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2399" b="2398"/>
          <a:stretch/>
        </p:blipFill>
        <p:spPr>
          <a:xfrm>
            <a:off x="648407" y="3743326"/>
            <a:ext cx="1311000" cy="702000"/>
          </a:xfrm>
          <a:prstGeom prst="roundRect">
            <a:avLst>
              <a:gd name="adj" fmla="val 10230"/>
            </a:avLst>
          </a:prstGeom>
          <a:noFill/>
          <a:ln>
            <a:noFill/>
          </a:ln>
        </p:spPr>
      </p:pic>
      <p:pic>
        <p:nvPicPr>
          <p:cNvPr id="275" name="Google Shape;275;p29" descr="A group of people dancing&#10;&#10;Description automatically generated with medium confidenc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2260" b="2260"/>
          <a:stretch/>
        </p:blipFill>
        <p:spPr>
          <a:xfrm>
            <a:off x="4933953" y="3743326"/>
            <a:ext cx="1311000" cy="702000"/>
          </a:xfrm>
          <a:prstGeom prst="roundRect">
            <a:avLst>
              <a:gd name="adj" fmla="val 11691"/>
            </a:avLst>
          </a:prstGeom>
          <a:noFill/>
          <a:ln>
            <a:noFill/>
          </a:ln>
        </p:spPr>
      </p:pic>
      <p:pic>
        <p:nvPicPr>
          <p:cNvPr id="276" name="Google Shape;276;p29" descr="A group of people in a room&#10;&#10;Description automatically generated with low confidence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t="2367" b="2367"/>
          <a:stretch/>
        </p:blipFill>
        <p:spPr>
          <a:xfrm>
            <a:off x="648407" y="4699397"/>
            <a:ext cx="1311000" cy="702000"/>
          </a:xfrm>
          <a:prstGeom prst="roundRect">
            <a:avLst>
              <a:gd name="adj" fmla="val 13859"/>
            </a:avLst>
          </a:prstGeom>
          <a:noFill/>
          <a:ln>
            <a:noFill/>
          </a:ln>
        </p:spPr>
      </p:pic>
      <p:pic>
        <p:nvPicPr>
          <p:cNvPr id="277" name="Google Shape;277;p29" descr="A picture containing floor, person&#10;&#10;Description automatically generated"/>
          <p:cNvPicPr preferRelativeResize="0">
            <a:picLocks noGrp="1"/>
          </p:cNvPicPr>
          <p:nvPr>
            <p:ph type="pic" idx="5"/>
          </p:nvPr>
        </p:nvPicPr>
        <p:blipFill rotWithShape="1">
          <a:blip r:embed="rId7">
            <a:alphaModFix/>
          </a:blip>
          <a:srcRect t="2260" b="2260"/>
          <a:stretch/>
        </p:blipFill>
        <p:spPr>
          <a:xfrm>
            <a:off x="4933953" y="4699397"/>
            <a:ext cx="1311000" cy="702000"/>
          </a:xfrm>
          <a:prstGeom prst="roundRect">
            <a:avLst>
              <a:gd name="adj" fmla="val 11691"/>
            </a:avLst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3F23A1-ECF6-DEAE-4C4D-A70E25D65B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830" y="1044420"/>
            <a:ext cx="2229783" cy="1304562"/>
          </a:xfrm>
          <a:prstGeom prst="rect">
            <a:avLst/>
          </a:prstGeom>
        </p:spPr>
      </p:pic>
      <p:pic>
        <p:nvPicPr>
          <p:cNvPr id="4" name="Picture 3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8EF45D56-B955-07E4-BC73-7B04C444CC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6300" y="0"/>
            <a:ext cx="647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/>
        </p:nvSpPr>
        <p:spPr>
          <a:xfrm>
            <a:off x="507741" y="87701"/>
            <a:ext cx="372933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-- Which director has directed the most number of shows/movies?</a:t>
            </a:r>
            <a:endParaRPr sz="1000" dirty="0"/>
          </a:p>
        </p:txBody>
      </p:sp>
      <p:sp>
        <p:nvSpPr>
          <p:cNvPr id="283" name="Google Shape;283;p30"/>
          <p:cNvSpPr txBox="1"/>
          <p:nvPr/>
        </p:nvSpPr>
        <p:spPr>
          <a:xfrm>
            <a:off x="582347" y="591327"/>
            <a:ext cx="4074396" cy="1689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SELECT 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director, COUNT(*) AS count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FROM 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 err="1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netflix_titles</a:t>
            </a:r>
            <a:endParaRPr lang="en-US" sz="900" b="1" dirty="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WHERE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 director IS NOT NULL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GROUP BY director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ORDER BY count DESC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LIMIT 2; </a:t>
            </a:r>
            <a:endParaRPr sz="900" b="1" dirty="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7392330" y="1344099"/>
            <a:ext cx="457269" cy="457269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sz="1100"/>
          </a:p>
        </p:txBody>
      </p:sp>
      <p:sp>
        <p:nvSpPr>
          <p:cNvPr id="293" name="Google Shape;293;p30"/>
          <p:cNvSpPr/>
          <p:nvPr/>
        </p:nvSpPr>
        <p:spPr>
          <a:xfrm>
            <a:off x="7392330" y="1923276"/>
            <a:ext cx="457269" cy="457269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  <a:endParaRPr sz="1100"/>
          </a:p>
        </p:txBody>
      </p:sp>
      <p:sp>
        <p:nvSpPr>
          <p:cNvPr id="294" name="Google Shape;294;p30"/>
          <p:cNvSpPr/>
          <p:nvPr/>
        </p:nvSpPr>
        <p:spPr>
          <a:xfrm>
            <a:off x="6782537" y="1344099"/>
            <a:ext cx="457269" cy="457269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13</a:t>
            </a:r>
            <a:endParaRPr sz="1100"/>
          </a:p>
        </p:txBody>
      </p:sp>
      <p:sp>
        <p:nvSpPr>
          <p:cNvPr id="295" name="Google Shape;295;p30"/>
          <p:cNvSpPr/>
          <p:nvPr/>
        </p:nvSpPr>
        <p:spPr>
          <a:xfrm>
            <a:off x="6782537" y="1923276"/>
            <a:ext cx="457269" cy="457269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14</a:t>
            </a:r>
            <a:endParaRPr sz="1100"/>
          </a:p>
        </p:txBody>
      </p:sp>
      <p:sp>
        <p:nvSpPr>
          <p:cNvPr id="296" name="Google Shape;296;p30"/>
          <p:cNvSpPr/>
          <p:nvPr/>
        </p:nvSpPr>
        <p:spPr>
          <a:xfrm>
            <a:off x="8002121" y="1344099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17</a:t>
            </a:r>
            <a:endParaRPr sz="1100"/>
          </a:p>
        </p:txBody>
      </p:sp>
      <p:sp>
        <p:nvSpPr>
          <p:cNvPr id="297" name="Google Shape;297;p30"/>
          <p:cNvSpPr/>
          <p:nvPr/>
        </p:nvSpPr>
        <p:spPr>
          <a:xfrm>
            <a:off x="8002121" y="1923276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18</a:t>
            </a:r>
            <a:endParaRPr sz="1100"/>
          </a:p>
        </p:txBody>
      </p:sp>
      <p:sp>
        <p:nvSpPr>
          <p:cNvPr id="298" name="Google Shape;298;p30"/>
          <p:cNvSpPr/>
          <p:nvPr/>
        </p:nvSpPr>
        <p:spPr>
          <a:xfrm>
            <a:off x="4343366" y="2519599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  <a:endParaRPr sz="1100"/>
          </a:p>
        </p:txBody>
      </p:sp>
      <p:sp>
        <p:nvSpPr>
          <p:cNvPr id="299" name="Google Shape;299;p30"/>
          <p:cNvSpPr/>
          <p:nvPr/>
        </p:nvSpPr>
        <p:spPr>
          <a:xfrm>
            <a:off x="4343366" y="3098776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26</a:t>
            </a:r>
            <a:endParaRPr sz="1100"/>
          </a:p>
        </p:txBody>
      </p:sp>
      <p:sp>
        <p:nvSpPr>
          <p:cNvPr id="300" name="Google Shape;300;p30"/>
          <p:cNvSpPr/>
          <p:nvPr/>
        </p:nvSpPr>
        <p:spPr>
          <a:xfrm>
            <a:off x="3733574" y="2519599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endParaRPr sz="1100"/>
          </a:p>
        </p:txBody>
      </p:sp>
      <p:sp>
        <p:nvSpPr>
          <p:cNvPr id="301" name="Google Shape;301;p30"/>
          <p:cNvSpPr/>
          <p:nvPr/>
        </p:nvSpPr>
        <p:spPr>
          <a:xfrm>
            <a:off x="3733574" y="3098776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24</a:t>
            </a:r>
            <a:endParaRPr sz="1100"/>
          </a:p>
        </p:txBody>
      </p:sp>
      <p:sp>
        <p:nvSpPr>
          <p:cNvPr id="302" name="Google Shape;302;p30"/>
          <p:cNvSpPr/>
          <p:nvPr/>
        </p:nvSpPr>
        <p:spPr>
          <a:xfrm>
            <a:off x="8002121" y="2519599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100"/>
          </a:p>
        </p:txBody>
      </p:sp>
      <p:sp>
        <p:nvSpPr>
          <p:cNvPr id="303" name="Google Shape;303;p30"/>
          <p:cNvSpPr/>
          <p:nvPr/>
        </p:nvSpPr>
        <p:spPr>
          <a:xfrm>
            <a:off x="8002121" y="3098776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100"/>
          </a:p>
        </p:txBody>
      </p:sp>
      <p:sp>
        <p:nvSpPr>
          <p:cNvPr id="304" name="Google Shape;304;p30"/>
          <p:cNvSpPr/>
          <p:nvPr/>
        </p:nvSpPr>
        <p:spPr>
          <a:xfrm>
            <a:off x="2513988" y="2519599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19</a:t>
            </a:r>
            <a:endParaRPr sz="1100"/>
          </a:p>
        </p:txBody>
      </p:sp>
      <p:sp>
        <p:nvSpPr>
          <p:cNvPr id="305" name="Google Shape;305;p30"/>
          <p:cNvSpPr/>
          <p:nvPr/>
        </p:nvSpPr>
        <p:spPr>
          <a:xfrm>
            <a:off x="2513988" y="3098776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</a:t>
            </a:r>
            <a:endParaRPr sz="1100"/>
          </a:p>
        </p:txBody>
      </p:sp>
      <p:sp>
        <p:nvSpPr>
          <p:cNvPr id="306" name="Google Shape;306;p30"/>
          <p:cNvSpPr/>
          <p:nvPr/>
        </p:nvSpPr>
        <p:spPr>
          <a:xfrm>
            <a:off x="3123781" y="2519599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21</a:t>
            </a:r>
            <a:endParaRPr sz="1100"/>
          </a:p>
        </p:txBody>
      </p:sp>
      <p:sp>
        <p:nvSpPr>
          <p:cNvPr id="307" name="Google Shape;307;p30"/>
          <p:cNvSpPr/>
          <p:nvPr/>
        </p:nvSpPr>
        <p:spPr>
          <a:xfrm>
            <a:off x="3123781" y="3098776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22</a:t>
            </a:r>
            <a:endParaRPr sz="1100"/>
          </a:p>
        </p:txBody>
      </p:sp>
      <p:sp>
        <p:nvSpPr>
          <p:cNvPr id="308" name="Google Shape;308;p30"/>
          <p:cNvSpPr/>
          <p:nvPr/>
        </p:nvSpPr>
        <p:spPr>
          <a:xfrm>
            <a:off x="5562952" y="2519599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29</a:t>
            </a:r>
            <a:endParaRPr sz="1100"/>
          </a:p>
        </p:txBody>
      </p:sp>
      <p:sp>
        <p:nvSpPr>
          <p:cNvPr id="309" name="Google Shape;309;p30"/>
          <p:cNvSpPr/>
          <p:nvPr/>
        </p:nvSpPr>
        <p:spPr>
          <a:xfrm>
            <a:off x="5562952" y="3098776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sz="1100"/>
          </a:p>
        </p:txBody>
      </p:sp>
      <p:sp>
        <p:nvSpPr>
          <p:cNvPr id="310" name="Google Shape;310;p30"/>
          <p:cNvSpPr/>
          <p:nvPr/>
        </p:nvSpPr>
        <p:spPr>
          <a:xfrm>
            <a:off x="4953159" y="2519599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27</a:t>
            </a:r>
            <a:endParaRPr sz="1100"/>
          </a:p>
        </p:txBody>
      </p:sp>
      <p:sp>
        <p:nvSpPr>
          <p:cNvPr id="311" name="Google Shape;311;p30"/>
          <p:cNvSpPr/>
          <p:nvPr/>
        </p:nvSpPr>
        <p:spPr>
          <a:xfrm>
            <a:off x="4953159" y="3098776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28</a:t>
            </a:r>
            <a:endParaRPr sz="1100"/>
          </a:p>
        </p:txBody>
      </p:sp>
      <p:sp>
        <p:nvSpPr>
          <p:cNvPr id="312" name="Google Shape;312;p30"/>
          <p:cNvSpPr/>
          <p:nvPr/>
        </p:nvSpPr>
        <p:spPr>
          <a:xfrm>
            <a:off x="1294402" y="3695098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8</a:t>
            </a:r>
            <a:endParaRPr sz="1100"/>
          </a:p>
        </p:txBody>
      </p:sp>
      <p:sp>
        <p:nvSpPr>
          <p:cNvPr id="313" name="Google Shape;313;p30"/>
          <p:cNvSpPr/>
          <p:nvPr/>
        </p:nvSpPr>
        <p:spPr>
          <a:xfrm>
            <a:off x="1294402" y="4274275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9</a:t>
            </a:r>
            <a:endParaRPr sz="1100"/>
          </a:p>
        </p:txBody>
      </p:sp>
      <p:sp>
        <p:nvSpPr>
          <p:cNvPr id="314" name="Google Shape;314;p30"/>
          <p:cNvSpPr/>
          <p:nvPr/>
        </p:nvSpPr>
        <p:spPr>
          <a:xfrm>
            <a:off x="684610" y="3695098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100"/>
          </a:p>
        </p:txBody>
      </p:sp>
      <p:sp>
        <p:nvSpPr>
          <p:cNvPr id="315" name="Google Shape;315;p30"/>
          <p:cNvSpPr/>
          <p:nvPr/>
        </p:nvSpPr>
        <p:spPr>
          <a:xfrm>
            <a:off x="684610" y="4274275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7</a:t>
            </a:r>
            <a:endParaRPr sz="1100"/>
          </a:p>
        </p:txBody>
      </p:sp>
      <p:sp>
        <p:nvSpPr>
          <p:cNvPr id="316" name="Google Shape;316;p30"/>
          <p:cNvSpPr/>
          <p:nvPr/>
        </p:nvSpPr>
        <p:spPr>
          <a:xfrm>
            <a:off x="2513988" y="3695098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</a:t>
            </a:r>
            <a:endParaRPr sz="1100"/>
          </a:p>
        </p:txBody>
      </p:sp>
      <p:sp>
        <p:nvSpPr>
          <p:cNvPr id="317" name="Google Shape;317;p30"/>
          <p:cNvSpPr/>
          <p:nvPr/>
        </p:nvSpPr>
        <p:spPr>
          <a:xfrm>
            <a:off x="2513988" y="4274275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13</a:t>
            </a:r>
            <a:endParaRPr sz="1100"/>
          </a:p>
        </p:txBody>
      </p:sp>
      <p:sp>
        <p:nvSpPr>
          <p:cNvPr id="318" name="Google Shape;318;p30"/>
          <p:cNvSpPr/>
          <p:nvPr/>
        </p:nvSpPr>
        <p:spPr>
          <a:xfrm>
            <a:off x="1904195" y="3695098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endParaRPr sz="1100"/>
          </a:p>
        </p:txBody>
      </p:sp>
      <p:sp>
        <p:nvSpPr>
          <p:cNvPr id="319" name="Google Shape;319;p30"/>
          <p:cNvSpPr/>
          <p:nvPr/>
        </p:nvSpPr>
        <p:spPr>
          <a:xfrm>
            <a:off x="1904195" y="4274275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  <a:endParaRPr sz="1100"/>
          </a:p>
        </p:txBody>
      </p:sp>
      <p:sp>
        <p:nvSpPr>
          <p:cNvPr id="320" name="Google Shape;320;p30"/>
          <p:cNvSpPr/>
          <p:nvPr/>
        </p:nvSpPr>
        <p:spPr>
          <a:xfrm>
            <a:off x="6172744" y="3695098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25</a:t>
            </a:r>
            <a:endParaRPr sz="1100"/>
          </a:p>
        </p:txBody>
      </p:sp>
      <p:sp>
        <p:nvSpPr>
          <p:cNvPr id="321" name="Google Shape;321;p30"/>
          <p:cNvSpPr/>
          <p:nvPr/>
        </p:nvSpPr>
        <p:spPr>
          <a:xfrm>
            <a:off x="6172744" y="4274275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26</a:t>
            </a:r>
            <a:endParaRPr sz="1100"/>
          </a:p>
        </p:txBody>
      </p:sp>
      <p:sp>
        <p:nvSpPr>
          <p:cNvPr id="322" name="Google Shape;322;p30"/>
          <p:cNvSpPr/>
          <p:nvPr/>
        </p:nvSpPr>
        <p:spPr>
          <a:xfrm>
            <a:off x="5562952" y="3695098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23</a:t>
            </a:r>
            <a:endParaRPr sz="1100"/>
          </a:p>
        </p:txBody>
      </p:sp>
      <p:sp>
        <p:nvSpPr>
          <p:cNvPr id="323" name="Google Shape;323;p30"/>
          <p:cNvSpPr/>
          <p:nvPr/>
        </p:nvSpPr>
        <p:spPr>
          <a:xfrm>
            <a:off x="5562952" y="4274275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24</a:t>
            </a:r>
            <a:endParaRPr sz="1100"/>
          </a:p>
        </p:txBody>
      </p:sp>
      <p:sp>
        <p:nvSpPr>
          <p:cNvPr id="324" name="Google Shape;324;p30"/>
          <p:cNvSpPr/>
          <p:nvPr/>
        </p:nvSpPr>
        <p:spPr>
          <a:xfrm>
            <a:off x="4953159" y="3695098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21</a:t>
            </a:r>
            <a:endParaRPr sz="1100"/>
          </a:p>
        </p:txBody>
      </p:sp>
      <p:sp>
        <p:nvSpPr>
          <p:cNvPr id="325" name="Google Shape;325;p30"/>
          <p:cNvSpPr/>
          <p:nvPr/>
        </p:nvSpPr>
        <p:spPr>
          <a:xfrm>
            <a:off x="4953159" y="4274275"/>
            <a:ext cx="457200" cy="457200"/>
          </a:xfrm>
          <a:prstGeom prst="roundRect">
            <a:avLst>
              <a:gd name="adj" fmla="val 16667"/>
            </a:avLst>
          </a:prstGeom>
          <a:solidFill>
            <a:srgbClr val="3A3838">
              <a:alpha val="2737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74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22</a:t>
            </a:r>
            <a:endParaRPr sz="1100"/>
          </a:p>
        </p:txBody>
      </p:sp>
      <p:pic>
        <p:nvPicPr>
          <p:cNvPr id="327" name="Google Shape;327;p30" descr="A group of people&#10;&#10;Description automatically generated with low confidenc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3056" t="5386" r="13055" b="19111"/>
          <a:stretch/>
        </p:blipFill>
        <p:spPr>
          <a:xfrm>
            <a:off x="4953952" y="1340122"/>
            <a:ext cx="1675800" cy="1039800"/>
          </a:xfrm>
          <a:prstGeom prst="roundRect">
            <a:avLst>
              <a:gd name="adj" fmla="val 10875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28" name="Google Shape;328;p30" descr="A picture containing text, person, floor, silhouette&#10;&#10;Description automatically generate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t="3660" b="47197"/>
          <a:stretch/>
        </p:blipFill>
        <p:spPr>
          <a:xfrm>
            <a:off x="686973" y="2516170"/>
            <a:ext cx="1687800" cy="1036200"/>
          </a:xfrm>
          <a:prstGeom prst="roundRect">
            <a:avLst>
              <a:gd name="adj" fmla="val 6898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29" name="Google Shape;329;p30" descr="A picture containing text, water&#10;&#10;Description automatically generated"/>
          <p:cNvPicPr preferRelativeResize="0">
            <a:picLocks noGrp="1"/>
          </p:cNvPicPr>
          <p:nvPr>
            <p:ph type="pic" idx="5"/>
          </p:nvPr>
        </p:nvPicPr>
        <p:blipFill rotWithShape="1">
          <a:blip r:embed="rId5">
            <a:alphaModFix/>
          </a:blip>
          <a:srcRect l="4742" r="4742"/>
          <a:stretch/>
        </p:blipFill>
        <p:spPr>
          <a:xfrm>
            <a:off x="6167106" y="2512627"/>
            <a:ext cx="1674600" cy="1039800"/>
          </a:xfrm>
          <a:prstGeom prst="roundRect">
            <a:avLst>
              <a:gd name="adj" fmla="val 9439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30" name="Google Shape;330;p30" descr="A poster of a group of people jumping in the air&#10;&#10;Description automatically generated with low confidence"/>
          <p:cNvPicPr preferRelativeResize="0">
            <a:picLocks noGrp="1"/>
          </p:cNvPicPr>
          <p:nvPr>
            <p:ph type="pic" idx="6"/>
          </p:nvPr>
        </p:nvPicPr>
        <p:blipFill rotWithShape="1">
          <a:blip r:embed="rId6">
            <a:alphaModFix/>
          </a:blip>
          <a:srcRect t="24985" b="33591"/>
          <a:stretch/>
        </p:blipFill>
        <p:spPr>
          <a:xfrm>
            <a:off x="6783607" y="3689833"/>
            <a:ext cx="1674600" cy="1039800"/>
          </a:xfrm>
          <a:prstGeom prst="roundRect">
            <a:avLst>
              <a:gd name="adj" fmla="val 10220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31" name="Google Shape;331;p30" descr="A group of people posing for the camera&#10;&#10;Description automatically generated"/>
          <p:cNvPicPr preferRelativeResize="0">
            <a:picLocks noGrp="1"/>
          </p:cNvPicPr>
          <p:nvPr>
            <p:ph type="pic" idx="7"/>
          </p:nvPr>
        </p:nvPicPr>
        <p:blipFill rotWithShape="1">
          <a:blip r:embed="rId7">
            <a:alphaModFix/>
          </a:blip>
          <a:srcRect l="4251" r="4250"/>
          <a:stretch/>
        </p:blipFill>
        <p:spPr>
          <a:xfrm>
            <a:off x="3124853" y="3691669"/>
            <a:ext cx="1691400" cy="1039800"/>
          </a:xfrm>
          <a:prstGeom prst="roundRect">
            <a:avLst>
              <a:gd name="adj" fmla="val 9023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sp>
        <p:nvSpPr>
          <p:cNvPr id="334" name="Google Shape;334;p30"/>
          <p:cNvSpPr/>
          <p:nvPr/>
        </p:nvSpPr>
        <p:spPr>
          <a:xfrm>
            <a:off x="4950461" y="1344091"/>
            <a:ext cx="1675800" cy="10398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 w="9525" cap="flat" cmpd="sng">
            <a:solidFill>
              <a:srgbClr val="E50914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0"/>
          <p:cNvSpPr txBox="1"/>
          <p:nvPr/>
        </p:nvSpPr>
        <p:spPr>
          <a:xfrm>
            <a:off x="4980564" y="2065500"/>
            <a:ext cx="1592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NOV 12 – RED NOTICE</a:t>
            </a:r>
            <a:endParaRPr sz="1100"/>
          </a:p>
        </p:txBody>
      </p:sp>
      <p:sp>
        <p:nvSpPr>
          <p:cNvPr id="336" name="Google Shape;336;p30"/>
          <p:cNvSpPr/>
          <p:nvPr/>
        </p:nvSpPr>
        <p:spPr>
          <a:xfrm>
            <a:off x="684610" y="2520157"/>
            <a:ext cx="1687800" cy="10362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 w="9525" cap="flat" cmpd="sng">
            <a:solidFill>
              <a:srgbClr val="FFC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646175" y="3256850"/>
            <a:ext cx="1814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NOV 19 – COWBOY BEBOP</a:t>
            </a:r>
            <a:endParaRPr sz="1100"/>
          </a:p>
        </p:txBody>
      </p:sp>
      <p:sp>
        <p:nvSpPr>
          <p:cNvPr id="338" name="Google Shape;338;p30"/>
          <p:cNvSpPr/>
          <p:nvPr/>
        </p:nvSpPr>
        <p:spPr>
          <a:xfrm>
            <a:off x="6167106" y="2516614"/>
            <a:ext cx="1674600" cy="10398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 w="9525" cap="flat" cmpd="sng">
            <a:solidFill>
              <a:srgbClr val="323F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6167074" y="3255850"/>
            <a:ext cx="1674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 1 – LOST IN SPACE</a:t>
            </a:r>
            <a:endParaRPr sz="1100"/>
          </a:p>
        </p:txBody>
      </p:sp>
      <p:sp>
        <p:nvSpPr>
          <p:cNvPr id="340" name="Google Shape;340;p30"/>
          <p:cNvSpPr/>
          <p:nvPr/>
        </p:nvSpPr>
        <p:spPr>
          <a:xfrm>
            <a:off x="3124853" y="3695656"/>
            <a:ext cx="1691400" cy="10398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 w="9525" cap="flat" cmpd="sng">
            <a:solidFill>
              <a:srgbClr val="2F5496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0"/>
          <p:cNvSpPr txBox="1"/>
          <p:nvPr/>
        </p:nvSpPr>
        <p:spPr>
          <a:xfrm>
            <a:off x="3254842" y="4461555"/>
            <a:ext cx="1450623" cy="2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 17 - THE WITCHER </a:t>
            </a:r>
            <a:endParaRPr sz="1100"/>
          </a:p>
        </p:txBody>
      </p:sp>
      <p:sp>
        <p:nvSpPr>
          <p:cNvPr id="342" name="Google Shape;342;p30"/>
          <p:cNvSpPr/>
          <p:nvPr/>
        </p:nvSpPr>
        <p:spPr>
          <a:xfrm>
            <a:off x="6782393" y="3693632"/>
            <a:ext cx="1674600" cy="1039800"/>
          </a:xfrm>
          <a:prstGeom prst="roundRect">
            <a:avLst>
              <a:gd name="adj" fmla="val 8060"/>
            </a:avLst>
          </a:prstGeom>
          <a:gradFill>
            <a:gsLst>
              <a:gs pos="0">
                <a:srgbClr val="171616">
                  <a:alpha val="2000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 w="9525" cap="flat" cmpd="sng">
            <a:solidFill>
              <a:srgbClr val="FFC000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6801773" y="4459575"/>
            <a:ext cx="1655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 31 – COBRA KAI</a:t>
            </a:r>
            <a:endParaRPr sz="11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106AB0-AA69-A90B-22F2-B4B2EBDA5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5139" y="1378322"/>
            <a:ext cx="1757812" cy="909853"/>
          </a:xfrm>
          <a:prstGeom prst="rect">
            <a:avLst/>
          </a:prstGeom>
        </p:spPr>
      </p:pic>
      <p:pic>
        <p:nvPicPr>
          <p:cNvPr id="6" name="Picture 5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A503658F-DD63-1F36-3F70-A9E4B2E12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6300" y="0"/>
            <a:ext cx="647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1" descr="A person holding an object&#10;&#10;Description automatically generated with medium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293" t="-3385" r="7800" b="3384"/>
          <a:stretch/>
        </p:blipFill>
        <p:spPr>
          <a:xfrm>
            <a:off x="2809873" y="-216352"/>
            <a:ext cx="6543678" cy="5584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/>
          <p:nvPr/>
        </p:nvSpPr>
        <p:spPr>
          <a:xfrm>
            <a:off x="2809875" y="1"/>
            <a:ext cx="6334124" cy="514349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71616">
                  <a:alpha val="0"/>
                </a:srgbClr>
              </a:gs>
              <a:gs pos="99000">
                <a:srgbClr val="222A35"/>
              </a:gs>
              <a:gs pos="100000">
                <a:srgbClr val="222A35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809876" y="2830285"/>
            <a:ext cx="6334124" cy="231321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71616">
                  <a:alpha val="0"/>
                </a:srgbClr>
              </a:gs>
              <a:gs pos="99000">
                <a:srgbClr val="171616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1"/>
          <p:cNvSpPr/>
          <p:nvPr/>
        </p:nvSpPr>
        <p:spPr>
          <a:xfrm rot="5400000">
            <a:off x="2164895" y="644982"/>
            <a:ext cx="5143500" cy="385354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71616">
                  <a:alpha val="0"/>
                </a:srgbClr>
              </a:gs>
              <a:gs pos="100000">
                <a:srgbClr val="222A35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1"/>
          <p:cNvSpPr/>
          <p:nvPr/>
        </p:nvSpPr>
        <p:spPr>
          <a:xfrm rot="5400000">
            <a:off x="2143124" y="644977"/>
            <a:ext cx="5143500" cy="3853543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171616">
                  <a:alpha val="0"/>
                </a:srgbClr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272225" y="223048"/>
            <a:ext cx="2603982" cy="4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-- What is the average duration of movies on Netflix?</a:t>
            </a:r>
            <a:endParaRPr sz="1100" dirty="0"/>
          </a:p>
        </p:txBody>
      </p:sp>
      <p:sp>
        <p:nvSpPr>
          <p:cNvPr id="358" name="Google Shape;358;p31"/>
          <p:cNvSpPr txBox="1"/>
          <p:nvPr/>
        </p:nvSpPr>
        <p:spPr>
          <a:xfrm>
            <a:off x="162238" y="888074"/>
            <a:ext cx="3331200" cy="117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SELECT   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AVG(CAST(SUBSTRING_INDEX(duration, ' ', 1) AS UNSIGNED))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AS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avg_duration</a:t>
            </a:r>
            <a:endParaRPr lang="en-US" sz="1000" b="1" i="0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FROM   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netflix_titles</a:t>
            </a:r>
            <a:endParaRPr lang="en-US" sz="1000" b="1" i="0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WHERE    type = 'Movie' AND duration LIKE '% min'; </a:t>
            </a:r>
            <a:endParaRPr sz="1000" b="1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631069" y="3434384"/>
            <a:ext cx="598963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Season 1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31"/>
          <p:cNvSpPr/>
          <p:nvPr/>
        </p:nvSpPr>
        <p:spPr>
          <a:xfrm rot="5400000">
            <a:off x="1225846" y="3498304"/>
            <a:ext cx="61437" cy="77894"/>
          </a:xfrm>
          <a:custGeom>
            <a:avLst/>
            <a:gdLst/>
            <a:ahLst/>
            <a:cxnLst/>
            <a:rect l="l" t="t" r="r" b="b"/>
            <a:pathLst>
              <a:path w="249" h="311" extrusionOk="0">
                <a:moveTo>
                  <a:pt x="240" y="141"/>
                </a:moveTo>
                <a:lnTo>
                  <a:pt x="240" y="141"/>
                </a:lnTo>
                <a:cubicBezTo>
                  <a:pt x="27" y="9"/>
                  <a:pt x="27" y="9"/>
                  <a:pt x="27" y="9"/>
                </a:cubicBezTo>
                <a:cubicBezTo>
                  <a:pt x="9" y="0"/>
                  <a:pt x="0" y="9"/>
                  <a:pt x="0" y="2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1"/>
                  <a:pt x="9" y="310"/>
                  <a:pt x="27" y="301"/>
                </a:cubicBezTo>
                <a:cubicBezTo>
                  <a:pt x="240" y="168"/>
                  <a:pt x="240" y="168"/>
                  <a:pt x="240" y="168"/>
                </a:cubicBezTo>
                <a:cubicBezTo>
                  <a:pt x="240" y="168"/>
                  <a:pt x="248" y="159"/>
                  <a:pt x="248" y="150"/>
                </a:cubicBezTo>
                <a:lnTo>
                  <a:pt x="240" y="14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31" descr="A picture containing person, outdoor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775" r="774"/>
          <a:stretch/>
        </p:blipFill>
        <p:spPr>
          <a:xfrm>
            <a:off x="661931" y="3755402"/>
            <a:ext cx="1714500" cy="979200"/>
          </a:xfrm>
          <a:prstGeom prst="roundRect">
            <a:avLst>
              <a:gd name="adj" fmla="val 11159"/>
            </a:avLst>
          </a:prstGeom>
          <a:noFill/>
          <a:ln>
            <a:noFill/>
          </a:ln>
          <a:effectLst>
            <a:outerShdw blurRad="127000" dist="114300" dir="5400000" algn="t" rotWithShape="0">
              <a:srgbClr val="000000">
                <a:alpha val="29803"/>
              </a:srgbClr>
            </a:outerShdw>
          </a:effectLst>
        </p:spPr>
      </p:pic>
      <p:pic>
        <p:nvPicPr>
          <p:cNvPr id="377" name="Google Shape;377;p31" descr="A picture containing person, building, outdoor&#10;&#10;Description automatically generate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1156" r="1156"/>
          <a:stretch/>
        </p:blipFill>
        <p:spPr>
          <a:xfrm>
            <a:off x="2636188" y="3755402"/>
            <a:ext cx="1714500" cy="979200"/>
          </a:xfrm>
          <a:prstGeom prst="roundRect">
            <a:avLst>
              <a:gd name="adj" fmla="val 12621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78" name="Google Shape;378;p31" descr="A picture containing person&#10;&#10;Description automatically generated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008" r="1008"/>
          <a:stretch/>
        </p:blipFill>
        <p:spPr>
          <a:xfrm>
            <a:off x="4610447" y="3755402"/>
            <a:ext cx="1714500" cy="979200"/>
          </a:xfrm>
          <a:prstGeom prst="roundRect">
            <a:avLst>
              <a:gd name="adj" fmla="val 10177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79" name="Google Shape;379;p31" descr="A person standing in front of a group of people in a church&#10;&#10;Description automatically generated with low confidence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t="7158" b="7157"/>
          <a:stretch/>
        </p:blipFill>
        <p:spPr>
          <a:xfrm>
            <a:off x="6584705" y="3755402"/>
            <a:ext cx="1714500" cy="979200"/>
          </a:xfrm>
          <a:prstGeom prst="roundRect">
            <a:avLst>
              <a:gd name="adj" fmla="val 9686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pic>
        <p:nvPicPr>
          <p:cNvPr id="380" name="Google Shape;380;p31" descr="A group of people sitting in a room&#10;&#10;Description automatically generated with medium confidence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717" r="717"/>
          <a:stretch/>
        </p:blipFill>
        <p:spPr>
          <a:xfrm>
            <a:off x="8558962" y="3755402"/>
            <a:ext cx="1714500" cy="979200"/>
          </a:xfrm>
          <a:prstGeom prst="roundRect">
            <a:avLst>
              <a:gd name="adj" fmla="val 9193"/>
            </a:avLst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</p:pic>
      <p:sp>
        <p:nvSpPr>
          <p:cNvPr id="381" name="Google Shape;381;p31"/>
          <p:cNvSpPr txBox="1"/>
          <p:nvPr/>
        </p:nvSpPr>
        <p:spPr>
          <a:xfrm>
            <a:off x="660050" y="4534034"/>
            <a:ext cx="630221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1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2636188" y="4534034"/>
            <a:ext cx="644648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2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4619468" y="4534034"/>
            <a:ext cx="648254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3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31"/>
          <p:cNvSpPr txBox="1"/>
          <p:nvPr/>
        </p:nvSpPr>
        <p:spPr>
          <a:xfrm>
            <a:off x="6584704" y="4534034"/>
            <a:ext cx="650659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4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31"/>
          <p:cNvSpPr txBox="1"/>
          <p:nvPr/>
        </p:nvSpPr>
        <p:spPr>
          <a:xfrm>
            <a:off x="8558961" y="4534034"/>
            <a:ext cx="647053" cy="19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Episode 5</a:t>
            </a:r>
            <a:endParaRPr sz="24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4200C6-68AD-EA55-8C77-44738CD066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225" y="2252721"/>
            <a:ext cx="1218115" cy="832177"/>
          </a:xfrm>
          <a:prstGeom prst="rect">
            <a:avLst/>
          </a:prstGeom>
        </p:spPr>
      </p:pic>
      <p:pic>
        <p:nvPicPr>
          <p:cNvPr id="7" name="Picture 6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A2BE59D5-E9F3-6913-A4E9-76CBB65A49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5983" y="0"/>
            <a:ext cx="647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/>
        </p:nvSpPr>
        <p:spPr>
          <a:xfrm>
            <a:off x="3807206" y="3907189"/>
            <a:ext cx="2133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E50914"/>
                </a:solidFill>
                <a:latin typeface="Inter"/>
                <a:ea typeface="Inter"/>
                <a:cs typeface="Inter"/>
                <a:sym typeface="Inter"/>
              </a:rPr>
              <a:t>TOTAL WATCHTIME</a:t>
            </a:r>
            <a:endParaRPr sz="1100" dirty="0"/>
          </a:p>
        </p:txBody>
      </p:sp>
      <p:sp>
        <p:nvSpPr>
          <p:cNvPr id="391" name="Google Shape;391;p32"/>
          <p:cNvSpPr txBox="1"/>
          <p:nvPr/>
        </p:nvSpPr>
        <p:spPr>
          <a:xfrm>
            <a:off x="4290956" y="4213847"/>
            <a:ext cx="11661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860 hrs</a:t>
            </a:r>
            <a:endParaRPr sz="1100" dirty="0"/>
          </a:p>
        </p:txBody>
      </p:sp>
      <p:sp>
        <p:nvSpPr>
          <p:cNvPr id="392" name="Google Shape;392;p32"/>
          <p:cNvSpPr txBox="1"/>
          <p:nvPr/>
        </p:nvSpPr>
        <p:spPr>
          <a:xfrm>
            <a:off x="7324551" y="3877856"/>
            <a:ext cx="13575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E50914"/>
                </a:solidFill>
                <a:latin typeface="Inter"/>
                <a:ea typeface="Inter"/>
                <a:cs typeface="Inter"/>
                <a:sym typeface="Inter"/>
              </a:rPr>
              <a:t>TOP GENRES</a:t>
            </a:r>
            <a:endParaRPr sz="1100" dirty="0"/>
          </a:p>
        </p:txBody>
      </p:sp>
      <p:sp>
        <p:nvSpPr>
          <p:cNvPr id="393" name="Google Shape;393;p32"/>
          <p:cNvSpPr txBox="1"/>
          <p:nvPr/>
        </p:nvSpPr>
        <p:spPr>
          <a:xfrm>
            <a:off x="6348549" y="4207189"/>
            <a:ext cx="2949288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Drama, Action, Sci-Fi, Fantasy</a:t>
            </a:r>
            <a:endParaRPr sz="1100"/>
          </a:p>
        </p:txBody>
      </p:sp>
      <p:sp>
        <p:nvSpPr>
          <p:cNvPr id="394" name="Google Shape;394;p32"/>
          <p:cNvSpPr txBox="1"/>
          <p:nvPr/>
        </p:nvSpPr>
        <p:spPr>
          <a:xfrm>
            <a:off x="4224656" y="4659062"/>
            <a:ext cx="12987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which is about 36 days</a:t>
            </a:r>
            <a:endParaRPr sz="1100"/>
          </a:p>
        </p:txBody>
      </p:sp>
      <p:sp>
        <p:nvSpPr>
          <p:cNvPr id="395" name="Google Shape;395;p32"/>
          <p:cNvSpPr txBox="1"/>
          <p:nvPr/>
        </p:nvSpPr>
        <p:spPr>
          <a:xfrm>
            <a:off x="7729341" y="4562912"/>
            <a:ext cx="8874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from 32 shows</a:t>
            </a:r>
            <a:endParaRPr sz="1100"/>
          </a:p>
        </p:txBody>
      </p:sp>
      <p:sp>
        <p:nvSpPr>
          <p:cNvPr id="396" name="Google Shape;396;p32"/>
          <p:cNvSpPr txBox="1"/>
          <p:nvPr/>
        </p:nvSpPr>
        <p:spPr>
          <a:xfrm>
            <a:off x="187405" y="292167"/>
            <a:ext cx="2363628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-- How many TV shows were added to Netflix in the last 3 years?</a:t>
            </a:r>
            <a:endParaRPr sz="1000" dirty="0"/>
          </a:p>
        </p:txBody>
      </p:sp>
      <p:sp>
        <p:nvSpPr>
          <p:cNvPr id="397" name="Google Shape;397;p32"/>
          <p:cNvSpPr txBox="1"/>
          <p:nvPr/>
        </p:nvSpPr>
        <p:spPr>
          <a:xfrm>
            <a:off x="252282" y="902305"/>
            <a:ext cx="7856896" cy="146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SELECT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 COUNT(*) AS count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FROM   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netflix_titles</a:t>
            </a:r>
            <a:endParaRPr lang="en-US" sz="1000" b="1" i="0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WHERE    type = 'TV Show'     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AND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date_added</a:t>
            </a: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IS NOT NULL    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AND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YEAR(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date_added</a:t>
            </a: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) &gt;= YEAR(CURDATE()) - 3;</a:t>
            </a:r>
            <a:endParaRPr sz="1000" b="1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</p:txBody>
      </p:sp>
      <p:sp>
        <p:nvSpPr>
          <p:cNvPr id="398" name="Google Shape;398;p32"/>
          <p:cNvSpPr/>
          <p:nvPr/>
        </p:nvSpPr>
        <p:spPr>
          <a:xfrm>
            <a:off x="4098568" y="4279966"/>
            <a:ext cx="155428" cy="152462"/>
          </a:xfrm>
          <a:custGeom>
            <a:avLst/>
            <a:gdLst/>
            <a:ahLst/>
            <a:cxnLst/>
            <a:rect l="l" t="t" r="r" b="b"/>
            <a:pathLst>
              <a:path w="276316" h="271044" extrusionOk="0">
                <a:moveTo>
                  <a:pt x="126590" y="58021"/>
                </a:moveTo>
                <a:lnTo>
                  <a:pt x="147886" y="58021"/>
                </a:lnTo>
                <a:lnTo>
                  <a:pt x="147886" y="125736"/>
                </a:lnTo>
                <a:lnTo>
                  <a:pt x="189295" y="173849"/>
                </a:lnTo>
                <a:lnTo>
                  <a:pt x="179238" y="189292"/>
                </a:lnTo>
                <a:lnTo>
                  <a:pt x="126590" y="137021"/>
                </a:lnTo>
                <a:close/>
                <a:moveTo>
                  <a:pt x="138458" y="26984"/>
                </a:moveTo>
                <a:cubicBezTo>
                  <a:pt x="79718" y="26984"/>
                  <a:pt x="31767" y="74357"/>
                  <a:pt x="31767" y="133123"/>
                </a:cubicBezTo>
                <a:cubicBezTo>
                  <a:pt x="31767" y="191290"/>
                  <a:pt x="79718" y="239262"/>
                  <a:pt x="138458" y="239262"/>
                </a:cubicBezTo>
                <a:cubicBezTo>
                  <a:pt x="196598" y="239262"/>
                  <a:pt x="244548" y="191290"/>
                  <a:pt x="244548" y="133123"/>
                </a:cubicBezTo>
                <a:cubicBezTo>
                  <a:pt x="244548" y="74357"/>
                  <a:pt x="196598" y="26984"/>
                  <a:pt x="138458" y="26984"/>
                </a:cubicBezTo>
                <a:close/>
                <a:moveTo>
                  <a:pt x="138458" y="0"/>
                </a:moveTo>
                <a:cubicBezTo>
                  <a:pt x="212781" y="0"/>
                  <a:pt x="276316" y="58766"/>
                  <a:pt x="276316" y="133123"/>
                </a:cubicBezTo>
                <a:cubicBezTo>
                  <a:pt x="276316" y="207480"/>
                  <a:pt x="212781" y="271044"/>
                  <a:pt x="138458" y="271044"/>
                </a:cubicBezTo>
                <a:cubicBezTo>
                  <a:pt x="63534" y="271044"/>
                  <a:pt x="0" y="207480"/>
                  <a:pt x="0" y="133123"/>
                </a:cubicBezTo>
                <a:cubicBezTo>
                  <a:pt x="0" y="58766"/>
                  <a:pt x="63534" y="0"/>
                  <a:pt x="138458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6995740" y="3951383"/>
            <a:ext cx="148438" cy="148438"/>
          </a:xfrm>
          <a:custGeom>
            <a:avLst/>
            <a:gdLst/>
            <a:ahLst/>
            <a:cxnLst/>
            <a:rect l="l" t="t" r="r" b="b"/>
            <a:pathLst>
              <a:path w="418" h="417" extrusionOk="0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rgbClr val="E5091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3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365" y="1750423"/>
            <a:ext cx="5802353" cy="211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E68844-A97D-A40B-6676-C16F6B7F4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05" y="2771593"/>
            <a:ext cx="1461829" cy="886153"/>
          </a:xfrm>
          <a:prstGeom prst="rect">
            <a:avLst/>
          </a:prstGeom>
        </p:spPr>
      </p:pic>
      <p:pic>
        <p:nvPicPr>
          <p:cNvPr id="4" name="Picture 3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BCCD3C2C-DC20-2B00-A408-2DA6E8F25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300" y="0"/>
            <a:ext cx="647700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6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/>
          <p:nvPr/>
        </p:nvSpPr>
        <p:spPr>
          <a:xfrm>
            <a:off x="528638" y="3794788"/>
            <a:ext cx="7959328" cy="461329"/>
          </a:xfrm>
          <a:prstGeom prst="roundRect">
            <a:avLst>
              <a:gd name="adj" fmla="val 23545"/>
            </a:avLst>
          </a:prstGeom>
          <a:solidFill>
            <a:srgbClr val="3A3838">
              <a:alpha val="2737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503596" y="2813884"/>
            <a:ext cx="7959328" cy="461329"/>
          </a:xfrm>
          <a:prstGeom prst="roundRect">
            <a:avLst>
              <a:gd name="adj" fmla="val 23545"/>
            </a:avLst>
          </a:prstGeom>
          <a:solidFill>
            <a:srgbClr val="3A3838">
              <a:alpha val="2737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3101081" y="1693856"/>
            <a:ext cx="1020113" cy="809336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srgbClr val="000000">
                <a:alpha val="4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Mobile</a:t>
            </a:r>
            <a:endParaRPr sz="1100"/>
          </a:p>
        </p:txBody>
      </p:sp>
      <p:sp>
        <p:nvSpPr>
          <p:cNvPr id="408" name="Google Shape;408;p33"/>
          <p:cNvSpPr/>
          <p:nvPr/>
        </p:nvSpPr>
        <p:spPr>
          <a:xfrm>
            <a:off x="4537637" y="1693856"/>
            <a:ext cx="1020113" cy="809336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Basic</a:t>
            </a:r>
            <a:endParaRPr sz="1100"/>
          </a:p>
        </p:txBody>
      </p:sp>
      <p:sp>
        <p:nvSpPr>
          <p:cNvPr id="409" name="Google Shape;409;p33"/>
          <p:cNvSpPr/>
          <p:nvPr/>
        </p:nvSpPr>
        <p:spPr>
          <a:xfrm>
            <a:off x="5974192" y="1693856"/>
            <a:ext cx="1020113" cy="809336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Standard</a:t>
            </a:r>
            <a:endParaRPr sz="1100"/>
          </a:p>
        </p:txBody>
      </p:sp>
      <p:sp>
        <p:nvSpPr>
          <p:cNvPr id="410" name="Google Shape;410;p33"/>
          <p:cNvSpPr/>
          <p:nvPr/>
        </p:nvSpPr>
        <p:spPr>
          <a:xfrm>
            <a:off x="7410747" y="1693856"/>
            <a:ext cx="1020113" cy="809336"/>
          </a:xfrm>
          <a:prstGeom prst="roundRect">
            <a:avLst>
              <a:gd name="adj" fmla="val 8060"/>
            </a:avLst>
          </a:prstGeom>
          <a:solidFill>
            <a:srgbClr val="E50914"/>
          </a:solidFill>
          <a:ln>
            <a:noFill/>
          </a:ln>
          <a:effectLst>
            <a:outerShdw blurRad="76200" dist="635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Premium</a:t>
            </a:r>
            <a:endParaRPr sz="1100"/>
          </a:p>
        </p:txBody>
      </p:sp>
      <p:sp>
        <p:nvSpPr>
          <p:cNvPr id="411" name="Google Shape;411;p33"/>
          <p:cNvSpPr txBox="1"/>
          <p:nvPr/>
        </p:nvSpPr>
        <p:spPr>
          <a:xfrm>
            <a:off x="681076" y="3413993"/>
            <a:ext cx="899525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Video Quality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681076" y="3914692"/>
            <a:ext cx="73977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Resolution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681076" y="4415391"/>
            <a:ext cx="120913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Number of Devices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681076" y="2913295"/>
            <a:ext cx="42704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Price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3389381" y="2913295"/>
            <a:ext cx="412613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₹199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33"/>
          <p:cNvSpPr txBox="1"/>
          <p:nvPr/>
        </p:nvSpPr>
        <p:spPr>
          <a:xfrm>
            <a:off x="3374953" y="3413992"/>
            <a:ext cx="441468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Good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33"/>
          <p:cNvSpPr txBox="1"/>
          <p:nvPr/>
        </p:nvSpPr>
        <p:spPr>
          <a:xfrm>
            <a:off x="3373150" y="3914692"/>
            <a:ext cx="445074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480p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33"/>
          <p:cNvSpPr txBox="1"/>
          <p:nvPr/>
        </p:nvSpPr>
        <p:spPr>
          <a:xfrm>
            <a:off x="3498185" y="4415391"/>
            <a:ext cx="195005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3"/>
          <p:cNvSpPr txBox="1"/>
          <p:nvPr/>
        </p:nvSpPr>
        <p:spPr>
          <a:xfrm>
            <a:off x="4809692" y="2913295"/>
            <a:ext cx="434254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₹499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33"/>
          <p:cNvSpPr txBox="1"/>
          <p:nvPr/>
        </p:nvSpPr>
        <p:spPr>
          <a:xfrm>
            <a:off x="4806085" y="3413992"/>
            <a:ext cx="441468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Good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4810894" y="3914692"/>
            <a:ext cx="43185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720p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3"/>
          <p:cNvSpPr txBox="1"/>
          <p:nvPr/>
        </p:nvSpPr>
        <p:spPr>
          <a:xfrm>
            <a:off x="4929316" y="4415391"/>
            <a:ext cx="195005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6273696" y="2913295"/>
            <a:ext cx="434254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₹649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33"/>
          <p:cNvSpPr txBox="1"/>
          <p:nvPr/>
        </p:nvSpPr>
        <p:spPr>
          <a:xfrm>
            <a:off x="6247583" y="3413992"/>
            <a:ext cx="48648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Better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33"/>
          <p:cNvSpPr txBox="1"/>
          <p:nvPr/>
        </p:nvSpPr>
        <p:spPr>
          <a:xfrm>
            <a:off x="6239432" y="3914692"/>
            <a:ext cx="50278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1080p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6385505" y="4415391"/>
            <a:ext cx="210634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7707038" y="2913295"/>
            <a:ext cx="423482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₹799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>
            <a:off x="7722691" y="3413992"/>
            <a:ext cx="392175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Best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7640337" y="3914692"/>
            <a:ext cx="556883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4k HDR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0" name="Google Shape;430;p33"/>
          <p:cNvSpPr txBox="1"/>
          <p:nvPr/>
        </p:nvSpPr>
        <p:spPr>
          <a:xfrm>
            <a:off x="7810455" y="4415391"/>
            <a:ext cx="216646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7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33"/>
          <p:cNvSpPr txBox="1"/>
          <p:nvPr/>
        </p:nvSpPr>
        <p:spPr>
          <a:xfrm>
            <a:off x="598884" y="324824"/>
            <a:ext cx="397311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-- Which country has the highest number of TV shows?</a:t>
            </a:r>
            <a:endParaRPr sz="1000" dirty="0"/>
          </a:p>
        </p:txBody>
      </p:sp>
      <p:sp>
        <p:nvSpPr>
          <p:cNvPr id="432" name="Google Shape;432;p33"/>
          <p:cNvSpPr txBox="1"/>
          <p:nvPr/>
        </p:nvSpPr>
        <p:spPr>
          <a:xfrm>
            <a:off x="631069" y="805619"/>
            <a:ext cx="7856896" cy="1469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SELECT    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 country, COUNT(*) AS count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FROM    </a:t>
            </a:r>
            <a:r>
              <a:rPr lang="en-US" sz="1000" b="1" i="0" dirty="0" err="1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netflix_titles</a:t>
            </a:r>
            <a:endParaRPr lang="en-US" sz="1000" b="1" i="0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WHERE    type = 'TV Show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'GROUP BY country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ORDER BY count  DESC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0" dirty="0">
                <a:solidFill>
                  <a:schemeClr val="lt1"/>
                </a:solidFill>
                <a:latin typeface="Aptos Black" panose="020B0004020202020204" pitchFamily="34" charset="0"/>
                <a:ea typeface="Inter Light"/>
                <a:cs typeface="Inter Light"/>
                <a:sym typeface="Inter Light"/>
              </a:rPr>
              <a:t>LIMIT 2; </a:t>
            </a:r>
            <a:endParaRPr sz="1000" b="1" dirty="0">
              <a:solidFill>
                <a:schemeClr val="lt1"/>
              </a:solidFill>
              <a:latin typeface="Aptos Black" panose="020B0004020202020204" pitchFamily="34" charset="0"/>
              <a:ea typeface="Inter Light"/>
              <a:cs typeface="Inter Light"/>
              <a:sym typeface="Inter Light"/>
            </a:endParaRPr>
          </a:p>
        </p:txBody>
      </p:sp>
      <p:sp>
        <p:nvSpPr>
          <p:cNvPr id="433" name="Google Shape;433;p33"/>
          <p:cNvSpPr/>
          <p:nvPr/>
        </p:nvSpPr>
        <p:spPr>
          <a:xfrm rot="10800000">
            <a:off x="3478023" y="2452687"/>
            <a:ext cx="235329" cy="165407"/>
          </a:xfrm>
          <a:prstGeom prst="triangle">
            <a:avLst>
              <a:gd name="adj" fmla="val 50000"/>
            </a:avLst>
          </a:prstGeom>
          <a:solidFill>
            <a:srgbClr val="E50914"/>
          </a:solidFill>
          <a:ln>
            <a:noFill/>
          </a:ln>
          <a:effectLst>
            <a:outerShdw blurRad="114300" dist="101600" dir="5400000" algn="t" rotWithShape="0">
              <a:srgbClr val="000000">
                <a:alpha val="49803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FBB59F-A223-4166-6C51-E9B03C4A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081" y="930381"/>
            <a:ext cx="965683" cy="694085"/>
          </a:xfrm>
          <a:prstGeom prst="rect">
            <a:avLst/>
          </a:prstGeom>
        </p:spPr>
      </p:pic>
      <p:pic>
        <p:nvPicPr>
          <p:cNvPr id="4" name="Picture 3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07D60EAD-ECE8-3B55-2EAE-109CB14FB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0"/>
            <a:ext cx="647700" cy="60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Microsoft Office PowerPoint</Application>
  <PresentationFormat>On-screen Show (16:9)</PresentationFormat>
  <Paragraphs>190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Source Sans Pro</vt:lpstr>
      <vt:lpstr>Calibri</vt:lpstr>
      <vt:lpstr>Arial</vt:lpstr>
      <vt:lpstr>Inter Light</vt:lpstr>
      <vt:lpstr>Amasis MT Pro Black</vt:lpstr>
      <vt:lpstr>Aptos Black</vt:lpstr>
      <vt:lpstr>Inter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pratham srivastava</cp:lastModifiedBy>
  <cp:revision>1</cp:revision>
  <dcterms:modified xsi:type="dcterms:W3CDTF">2024-11-28T12:48:42Z</dcterms:modified>
</cp:coreProperties>
</file>